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43.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44.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47.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3"/>
  </p:notesMasterIdLst>
  <p:handoutMasterIdLst>
    <p:handoutMasterId r:id="rId94"/>
  </p:handoutMasterIdLst>
  <p:sldIdLst>
    <p:sldId id="261" r:id="rId2"/>
    <p:sldId id="298" r:id="rId3"/>
    <p:sldId id="290" r:id="rId4"/>
    <p:sldId id="277" r:id="rId5"/>
    <p:sldId id="365" r:id="rId6"/>
    <p:sldId id="278" r:id="rId7"/>
    <p:sldId id="366" r:id="rId8"/>
    <p:sldId id="279" r:id="rId9"/>
    <p:sldId id="367" r:id="rId10"/>
    <p:sldId id="280" r:id="rId11"/>
    <p:sldId id="368" r:id="rId12"/>
    <p:sldId id="281" r:id="rId13"/>
    <p:sldId id="369" r:id="rId14"/>
    <p:sldId id="275" r:id="rId15"/>
    <p:sldId id="285" r:id="rId16"/>
    <p:sldId id="286" r:id="rId17"/>
    <p:sldId id="292" r:id="rId18"/>
    <p:sldId id="293" r:id="rId19"/>
    <p:sldId id="306" r:id="rId20"/>
    <p:sldId id="304" r:id="rId21"/>
    <p:sldId id="303" r:id="rId22"/>
    <p:sldId id="317" r:id="rId23"/>
    <p:sldId id="300" r:id="rId24"/>
    <p:sldId id="318" r:id="rId25"/>
    <p:sldId id="302" r:id="rId26"/>
    <p:sldId id="295" r:id="rId27"/>
    <p:sldId id="296" r:id="rId28"/>
    <p:sldId id="297" r:id="rId29"/>
    <p:sldId id="319" r:id="rId30"/>
    <p:sldId id="320" r:id="rId31"/>
    <p:sldId id="307" r:id="rId32"/>
    <p:sldId id="308" r:id="rId33"/>
    <p:sldId id="309" r:id="rId34"/>
    <p:sldId id="372" r:id="rId35"/>
    <p:sldId id="310" r:id="rId36"/>
    <p:sldId id="373" r:id="rId37"/>
    <p:sldId id="311" r:id="rId38"/>
    <p:sldId id="321" r:id="rId39"/>
    <p:sldId id="312" r:id="rId40"/>
    <p:sldId id="374" r:id="rId41"/>
    <p:sldId id="378" r:id="rId42"/>
    <p:sldId id="375" r:id="rId43"/>
    <p:sldId id="379" r:id="rId44"/>
    <p:sldId id="376" r:id="rId45"/>
    <p:sldId id="322" r:id="rId46"/>
    <p:sldId id="377" r:id="rId47"/>
    <p:sldId id="328" r:id="rId48"/>
    <p:sldId id="323" r:id="rId49"/>
    <p:sldId id="329" r:id="rId50"/>
    <p:sldId id="330" r:id="rId51"/>
    <p:sldId id="335" r:id="rId52"/>
    <p:sldId id="332" r:id="rId53"/>
    <p:sldId id="334" r:id="rId54"/>
    <p:sldId id="333" r:id="rId55"/>
    <p:sldId id="324" r:id="rId56"/>
    <p:sldId id="325" r:id="rId57"/>
    <p:sldId id="326" r:id="rId58"/>
    <p:sldId id="381" r:id="rId59"/>
    <p:sldId id="327" r:id="rId60"/>
    <p:sldId id="336" r:id="rId61"/>
    <p:sldId id="314" r:id="rId62"/>
    <p:sldId id="337" r:id="rId63"/>
    <p:sldId id="344" r:id="rId64"/>
    <p:sldId id="338" r:id="rId65"/>
    <p:sldId id="384" r:id="rId66"/>
    <p:sldId id="345" r:id="rId67"/>
    <p:sldId id="346" r:id="rId68"/>
    <p:sldId id="382" r:id="rId69"/>
    <p:sldId id="347" r:id="rId70"/>
    <p:sldId id="383" r:id="rId71"/>
    <p:sldId id="348" r:id="rId72"/>
    <p:sldId id="349" r:id="rId73"/>
    <p:sldId id="350" r:id="rId74"/>
    <p:sldId id="351" r:id="rId75"/>
    <p:sldId id="352" r:id="rId76"/>
    <p:sldId id="353" r:id="rId77"/>
    <p:sldId id="354" r:id="rId78"/>
    <p:sldId id="340" r:id="rId79"/>
    <p:sldId id="355" r:id="rId80"/>
    <p:sldId id="356" r:id="rId81"/>
    <p:sldId id="357" r:id="rId82"/>
    <p:sldId id="385" r:id="rId83"/>
    <p:sldId id="341" r:id="rId84"/>
    <p:sldId id="358" r:id="rId85"/>
    <p:sldId id="359" r:id="rId86"/>
    <p:sldId id="342" r:id="rId87"/>
    <p:sldId id="360" r:id="rId88"/>
    <p:sldId id="361" r:id="rId89"/>
    <p:sldId id="362" r:id="rId90"/>
    <p:sldId id="364" r:id="rId91"/>
    <p:sldId id="260" r:id="rId92"/>
  </p:sldIdLst>
  <p:sldSz cx="9144000" cy="5143500" type="screen16x9"/>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0D452"/>
    <a:srgbClr val="EEEEEE"/>
    <a:srgbClr val="F4F4F4"/>
    <a:srgbClr val="362E2B"/>
    <a:srgbClr val="CC1818"/>
    <a:srgbClr val="999999"/>
    <a:srgbClr val="C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406" autoAdjust="0"/>
    <p:restoredTop sz="97353" autoAdjust="0"/>
  </p:normalViewPr>
  <p:slideViewPr>
    <p:cSldViewPr>
      <p:cViewPr varScale="1">
        <p:scale>
          <a:sx n="191" d="100"/>
          <a:sy n="191" d="100"/>
        </p:scale>
        <p:origin x="168" y="348"/>
      </p:cViewPr>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87" d="100"/>
          <a:sy n="87" d="100"/>
        </p:scale>
        <p:origin x="-3822" y="-78"/>
      </p:cViewPr>
      <p:guideLst>
        <p:guide orient="horz" pos="2880"/>
        <p:guide pos="2160"/>
      </p:guideLst>
    </p:cSldViewPr>
  </p:notesViewPr>
  <p:gridSpacing cx="36004" cy="36004"/>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97"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notesMaster" Target="notesMasters/notesMaster1.xml"/><Relationship Id="rId98"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diagrams/_rels/data13.xml.rels><?xml version="1.0" encoding="UTF-8" standalone="yes"?>
<Relationships xmlns="http://schemas.openxmlformats.org/package/2006/relationships"><Relationship Id="rId1" Type="http://schemas.openxmlformats.org/officeDocument/2006/relationships/slide" Target="../slides/slide78.xml"/></Relationships>
</file>

<file path=ppt/diagrams/_rels/data14.xml.rels><?xml version="1.0" encoding="UTF-8" standalone="yes"?>
<Relationships xmlns="http://schemas.openxmlformats.org/package/2006/relationships"><Relationship Id="rId1" Type="http://schemas.openxmlformats.org/officeDocument/2006/relationships/slide" Target="../slides/slide78.xml"/></Relationships>
</file>

<file path=ppt/diagrams/_rels/data15.xml.rels><?xml version="1.0" encoding="UTF-8" standalone="yes"?>
<Relationships xmlns="http://schemas.openxmlformats.org/package/2006/relationships"><Relationship Id="rId1" Type="http://schemas.openxmlformats.org/officeDocument/2006/relationships/slide" Target="../slides/slide78.xml"/></Relationships>
</file>

<file path=ppt/diagrams/_rels/data3.xml.rels><?xml version="1.0" encoding="UTF-8" standalone="yes"?>
<Relationships xmlns="http://schemas.openxmlformats.org/package/2006/relationships"><Relationship Id="rId1" Type="http://schemas.openxmlformats.org/officeDocument/2006/relationships/slide" Target="../slides/slide33.xml"/></Relationships>
</file>

<file path=ppt/diagrams/_rels/data4.xml.rels><?xml version="1.0" encoding="UTF-8" standalone="yes"?>
<Relationships xmlns="http://schemas.openxmlformats.org/package/2006/relationships"><Relationship Id="rId1" Type="http://schemas.openxmlformats.org/officeDocument/2006/relationships/slide" Target="../slides/slide33.xml"/></Relationships>
</file>

<file path=ppt/diagrams/_rels/data5.xml.rels><?xml version="1.0" encoding="UTF-8" standalone="yes"?>
<Relationships xmlns="http://schemas.openxmlformats.org/package/2006/relationships"><Relationship Id="rId1" Type="http://schemas.openxmlformats.org/officeDocument/2006/relationships/slide" Target="../slides/slide33.xml"/></Relationships>
</file>

<file path=ppt/diagrams/_rels/data6.xml.rels><?xml version="1.0" encoding="UTF-8" standalone="yes"?>
<Relationships xmlns="http://schemas.openxmlformats.org/package/2006/relationships"><Relationship Id="rId1" Type="http://schemas.openxmlformats.org/officeDocument/2006/relationships/slide" Target="../slides/slide33.xml"/></Relationships>
</file>

<file path=ppt/diagrams/_rels/data7.xml.rels><?xml version="1.0" encoding="UTF-8" standalone="yes"?>
<Relationships xmlns="http://schemas.openxmlformats.org/package/2006/relationships"><Relationship Id="rId1" Type="http://schemas.openxmlformats.org/officeDocument/2006/relationships/slide" Target="../slides/slide33.xml"/></Relationships>
</file>

<file path=ppt/diagrams/_rels/data8.xml.rels><?xml version="1.0" encoding="UTF-8" standalone="yes"?>
<Relationships xmlns="http://schemas.openxmlformats.org/package/2006/relationships"><Relationship Id="rId1" Type="http://schemas.openxmlformats.org/officeDocument/2006/relationships/slide" Target="../slides/slide33.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64FE2C8-EAE5-4950-8E94-904B3D7B5DCB}" type="doc">
      <dgm:prSet loTypeId="urn:microsoft.com/office/officeart/2005/8/layout/hProcess4" loCatId="process" qsTypeId="urn:microsoft.com/office/officeart/2005/8/quickstyle/simple4" qsCatId="simple" csTypeId="urn:microsoft.com/office/officeart/2005/8/colors/colorful1" csCatId="colorful" phldr="1"/>
      <dgm:spPr/>
      <dgm:t>
        <a:bodyPr/>
        <a:lstStyle/>
        <a:p>
          <a:endParaRPr lang="zh-CN" altLang="en-US"/>
        </a:p>
      </dgm:t>
    </dgm:pt>
    <dgm:pt modelId="{77D5BCF6-09AA-4A57-BCD9-CBA019937F10}">
      <dgm:prSet phldrT="[文本]" custT="1"/>
      <dgm:spPr/>
      <dgm:t>
        <a:bodyPr/>
        <a:lstStyle/>
        <a:p>
          <a:r>
            <a:rPr lang="zh-CN" altLang="en-US" sz="2400" dirty="0" smtClean="0">
              <a:latin typeface="微软雅黑" panose="020B0503020204020204" pitchFamily="34" charset="-122"/>
              <a:ea typeface="微软雅黑" panose="020B0503020204020204" pitchFamily="34" charset="-122"/>
            </a:rPr>
            <a:t>流程</a:t>
          </a:r>
          <a:endParaRPr lang="zh-CN" altLang="en-US" sz="2400" dirty="0">
            <a:latin typeface="微软雅黑" panose="020B0503020204020204" pitchFamily="34" charset="-122"/>
            <a:ea typeface="微软雅黑" panose="020B0503020204020204" pitchFamily="34" charset="-122"/>
          </a:endParaRPr>
        </a:p>
      </dgm:t>
    </dgm:pt>
    <dgm:pt modelId="{BEA066B3-2C01-4E93-BFD8-B335D153E0DC}" type="parTrans" cxnId="{0180CB3F-5FA4-4282-B265-D32A71DCC170}">
      <dgm:prSet/>
      <dgm:spPr/>
      <dgm:t>
        <a:bodyPr/>
        <a:lstStyle/>
        <a:p>
          <a:endParaRPr lang="zh-CN" altLang="en-US" sz="2000">
            <a:latin typeface="微软雅黑" panose="020B0503020204020204" pitchFamily="34" charset="-122"/>
            <a:ea typeface="微软雅黑" panose="020B0503020204020204" pitchFamily="34" charset="-122"/>
          </a:endParaRPr>
        </a:p>
      </dgm:t>
    </dgm:pt>
    <dgm:pt modelId="{3C41D73D-740C-4FBE-97A1-06B1D0892969}" type="sibTrans" cxnId="{0180CB3F-5FA4-4282-B265-D32A71DCC170}">
      <dgm:prSet/>
      <dgm:spPr/>
      <dgm:t>
        <a:bodyPr/>
        <a:lstStyle/>
        <a:p>
          <a:endParaRPr lang="zh-CN" altLang="en-US" sz="2000">
            <a:latin typeface="微软雅黑" panose="020B0503020204020204" pitchFamily="34" charset="-122"/>
            <a:ea typeface="微软雅黑" panose="020B0503020204020204" pitchFamily="34" charset="-122"/>
          </a:endParaRPr>
        </a:p>
      </dgm:t>
    </dgm:pt>
    <dgm:pt modelId="{8DA67D22-5317-4487-8A29-69099B67F753}">
      <dgm:prSet phldrT="[文本]" custT="1"/>
      <dgm:spPr/>
      <dgm:t>
        <a:bodyPr/>
        <a:lstStyle/>
        <a:p>
          <a:r>
            <a:rPr lang="zh-CN" altLang="en-US" sz="2400" dirty="0" smtClean="0">
              <a:latin typeface="微软雅黑" panose="020B0503020204020204" pitchFamily="34" charset="-122"/>
              <a:ea typeface="微软雅黑" panose="020B0503020204020204" pitchFamily="34" charset="-122"/>
            </a:rPr>
            <a:t>协作</a:t>
          </a:r>
          <a:endParaRPr lang="zh-CN" altLang="en-US" sz="2400" dirty="0">
            <a:latin typeface="微软雅黑" panose="020B0503020204020204" pitchFamily="34" charset="-122"/>
            <a:ea typeface="微软雅黑" panose="020B0503020204020204" pitchFamily="34" charset="-122"/>
          </a:endParaRPr>
        </a:p>
      </dgm:t>
    </dgm:pt>
    <dgm:pt modelId="{E71C3EBD-8180-4D4A-9437-2C63F7DE9980}" type="parTrans" cxnId="{F61BC0A0-77EE-4362-A158-DD17BD769980}">
      <dgm:prSet/>
      <dgm:spPr/>
      <dgm:t>
        <a:bodyPr/>
        <a:lstStyle/>
        <a:p>
          <a:endParaRPr lang="zh-CN" altLang="en-US" sz="2000">
            <a:latin typeface="微软雅黑" panose="020B0503020204020204" pitchFamily="34" charset="-122"/>
            <a:ea typeface="微软雅黑" panose="020B0503020204020204" pitchFamily="34" charset="-122"/>
          </a:endParaRPr>
        </a:p>
      </dgm:t>
    </dgm:pt>
    <dgm:pt modelId="{DA9A7F96-8D33-411D-91DD-6EB4E12E52D5}" type="sibTrans" cxnId="{F61BC0A0-77EE-4362-A158-DD17BD769980}">
      <dgm:prSet/>
      <dgm:spPr/>
      <dgm:t>
        <a:bodyPr/>
        <a:lstStyle/>
        <a:p>
          <a:endParaRPr lang="zh-CN" altLang="en-US" sz="2000">
            <a:latin typeface="微软雅黑" panose="020B0503020204020204" pitchFamily="34" charset="-122"/>
            <a:ea typeface="微软雅黑" panose="020B0503020204020204" pitchFamily="34" charset="-122"/>
          </a:endParaRPr>
        </a:p>
      </dgm:t>
    </dgm:pt>
    <dgm:pt modelId="{938B3F37-B4E9-47D2-8C66-9201C5BA0F69}">
      <dgm:prSet phldrT="[文本]" custT="1"/>
      <dgm:spPr/>
      <dgm:t>
        <a:bodyPr/>
        <a:lstStyle/>
        <a:p>
          <a:r>
            <a:rPr lang="zh-CN" altLang="en-US" sz="2400" dirty="0" smtClean="0">
              <a:latin typeface="微软雅黑" panose="020B0503020204020204" pitchFamily="34" charset="-122"/>
              <a:ea typeface="微软雅黑" panose="020B0503020204020204" pitchFamily="34" charset="-122"/>
            </a:rPr>
            <a:t>工具</a:t>
          </a:r>
          <a:endParaRPr lang="zh-CN" altLang="en-US" sz="2400" dirty="0">
            <a:latin typeface="微软雅黑" panose="020B0503020204020204" pitchFamily="34" charset="-122"/>
            <a:ea typeface="微软雅黑" panose="020B0503020204020204" pitchFamily="34" charset="-122"/>
          </a:endParaRPr>
        </a:p>
      </dgm:t>
    </dgm:pt>
    <dgm:pt modelId="{2EDEDDC6-C589-4310-B86D-36488368DDC1}" type="parTrans" cxnId="{80AF7EF7-6B57-4A58-B401-CFC4B0B39347}">
      <dgm:prSet/>
      <dgm:spPr/>
      <dgm:t>
        <a:bodyPr/>
        <a:lstStyle/>
        <a:p>
          <a:endParaRPr lang="zh-CN" altLang="en-US" sz="2000">
            <a:latin typeface="微软雅黑" panose="020B0503020204020204" pitchFamily="34" charset="-122"/>
            <a:ea typeface="微软雅黑" panose="020B0503020204020204" pitchFamily="34" charset="-122"/>
          </a:endParaRPr>
        </a:p>
      </dgm:t>
    </dgm:pt>
    <dgm:pt modelId="{CDA1F6BE-9F5B-4112-A657-17176F81C5B0}" type="sibTrans" cxnId="{80AF7EF7-6B57-4A58-B401-CFC4B0B39347}">
      <dgm:prSet/>
      <dgm:spPr/>
      <dgm:t>
        <a:bodyPr/>
        <a:lstStyle/>
        <a:p>
          <a:endParaRPr lang="zh-CN" altLang="en-US" sz="2000">
            <a:latin typeface="微软雅黑" panose="020B0503020204020204" pitchFamily="34" charset="-122"/>
            <a:ea typeface="微软雅黑" panose="020B0503020204020204" pitchFamily="34" charset="-122"/>
          </a:endParaRPr>
        </a:p>
      </dgm:t>
    </dgm:pt>
    <dgm:pt modelId="{6E2034DD-6712-47F6-A0A5-F0A3B355D709}">
      <dgm:prSet phldrT="[文本]" custT="1"/>
      <dgm:spPr/>
      <dgm:t>
        <a:bodyPr/>
        <a:lstStyle/>
        <a:p>
          <a:r>
            <a:rPr lang="zh-CN" altLang="en-US" sz="2400" dirty="0" smtClean="0">
              <a:latin typeface="微软雅黑" panose="020B0503020204020204" pitchFamily="34" charset="-122"/>
              <a:ea typeface="微软雅黑" panose="020B0503020204020204" pitchFamily="34" charset="-122"/>
            </a:rPr>
            <a:t>演示</a:t>
          </a:r>
          <a:endParaRPr lang="zh-CN" altLang="en-US" sz="2400" dirty="0">
            <a:latin typeface="微软雅黑" panose="020B0503020204020204" pitchFamily="34" charset="-122"/>
            <a:ea typeface="微软雅黑" panose="020B0503020204020204" pitchFamily="34" charset="-122"/>
          </a:endParaRPr>
        </a:p>
      </dgm:t>
    </dgm:pt>
    <dgm:pt modelId="{624AA884-BBD9-4686-9BAC-2EE4BE7BEBA4}" type="parTrans" cxnId="{0B475D5C-34BE-41E4-A690-75714D2C66C1}">
      <dgm:prSet/>
      <dgm:spPr/>
      <dgm:t>
        <a:bodyPr/>
        <a:lstStyle/>
        <a:p>
          <a:endParaRPr lang="zh-CN" altLang="en-US" sz="2000">
            <a:latin typeface="微软雅黑" panose="020B0503020204020204" pitchFamily="34" charset="-122"/>
            <a:ea typeface="微软雅黑" panose="020B0503020204020204" pitchFamily="34" charset="-122"/>
          </a:endParaRPr>
        </a:p>
      </dgm:t>
    </dgm:pt>
    <dgm:pt modelId="{05D97F1F-03E9-4210-8180-4181D8C62D70}" type="sibTrans" cxnId="{0B475D5C-34BE-41E4-A690-75714D2C66C1}">
      <dgm:prSet/>
      <dgm:spPr/>
      <dgm:t>
        <a:bodyPr/>
        <a:lstStyle/>
        <a:p>
          <a:endParaRPr lang="zh-CN" altLang="en-US" sz="2000">
            <a:latin typeface="微软雅黑" panose="020B0503020204020204" pitchFamily="34" charset="-122"/>
            <a:ea typeface="微软雅黑" panose="020B0503020204020204" pitchFamily="34" charset="-122"/>
          </a:endParaRPr>
        </a:p>
      </dgm:t>
    </dgm:pt>
    <dgm:pt modelId="{4F688EC2-7361-45D5-830F-4F27999C4CC7}" type="pres">
      <dgm:prSet presAssocID="{E64FE2C8-EAE5-4950-8E94-904B3D7B5DCB}" presName="Name0" presStyleCnt="0">
        <dgm:presLayoutVars>
          <dgm:dir/>
          <dgm:animLvl val="lvl"/>
          <dgm:resizeHandles val="exact"/>
        </dgm:presLayoutVars>
      </dgm:prSet>
      <dgm:spPr/>
      <dgm:t>
        <a:bodyPr/>
        <a:lstStyle/>
        <a:p>
          <a:endParaRPr lang="zh-CN" altLang="en-US"/>
        </a:p>
      </dgm:t>
    </dgm:pt>
    <dgm:pt modelId="{63B77212-1B1E-4A1C-A1E1-00B83E9C4D83}" type="pres">
      <dgm:prSet presAssocID="{E64FE2C8-EAE5-4950-8E94-904B3D7B5DCB}" presName="tSp" presStyleCnt="0"/>
      <dgm:spPr/>
    </dgm:pt>
    <dgm:pt modelId="{28F64297-727B-4B7B-AC4F-42BB099FED67}" type="pres">
      <dgm:prSet presAssocID="{E64FE2C8-EAE5-4950-8E94-904B3D7B5DCB}" presName="bSp" presStyleCnt="0"/>
      <dgm:spPr/>
    </dgm:pt>
    <dgm:pt modelId="{56FD4D91-C286-4507-865D-203E22FE69A4}" type="pres">
      <dgm:prSet presAssocID="{E64FE2C8-EAE5-4950-8E94-904B3D7B5DCB}" presName="process" presStyleCnt="0"/>
      <dgm:spPr/>
    </dgm:pt>
    <dgm:pt modelId="{CC631EC4-5B70-40D8-A814-EDA1527978F8}" type="pres">
      <dgm:prSet presAssocID="{77D5BCF6-09AA-4A57-BCD9-CBA019937F10}" presName="composite1" presStyleCnt="0"/>
      <dgm:spPr/>
    </dgm:pt>
    <dgm:pt modelId="{C385080A-CD12-4D01-AA6A-17714651A4A9}" type="pres">
      <dgm:prSet presAssocID="{77D5BCF6-09AA-4A57-BCD9-CBA019937F10}" presName="dummyNode1" presStyleLbl="node1" presStyleIdx="0" presStyleCnt="4"/>
      <dgm:spPr/>
    </dgm:pt>
    <dgm:pt modelId="{38A8F144-DD7E-49BA-BFD5-170927E47E45}" type="pres">
      <dgm:prSet presAssocID="{77D5BCF6-09AA-4A57-BCD9-CBA019937F10}" presName="childNode1" presStyleLbl="bgAcc1" presStyleIdx="0" presStyleCnt="4">
        <dgm:presLayoutVars>
          <dgm:bulletEnabled val="1"/>
        </dgm:presLayoutVars>
      </dgm:prSet>
      <dgm:spPr/>
      <dgm:t>
        <a:bodyPr/>
        <a:lstStyle/>
        <a:p>
          <a:endParaRPr lang="zh-CN" altLang="en-US"/>
        </a:p>
      </dgm:t>
    </dgm:pt>
    <dgm:pt modelId="{FA43C4BA-EC7C-48AB-843B-C170F03E849D}" type="pres">
      <dgm:prSet presAssocID="{77D5BCF6-09AA-4A57-BCD9-CBA019937F10}" presName="childNode1tx" presStyleLbl="bgAcc1" presStyleIdx="0" presStyleCnt="4">
        <dgm:presLayoutVars>
          <dgm:bulletEnabled val="1"/>
        </dgm:presLayoutVars>
      </dgm:prSet>
      <dgm:spPr/>
      <dgm:t>
        <a:bodyPr/>
        <a:lstStyle/>
        <a:p>
          <a:endParaRPr lang="zh-CN" altLang="en-US"/>
        </a:p>
      </dgm:t>
    </dgm:pt>
    <dgm:pt modelId="{8EB872D0-C0F1-44AD-936F-D2A47339F30C}" type="pres">
      <dgm:prSet presAssocID="{77D5BCF6-09AA-4A57-BCD9-CBA019937F10}" presName="parentNode1" presStyleLbl="node1" presStyleIdx="0" presStyleCnt="4">
        <dgm:presLayoutVars>
          <dgm:chMax val="1"/>
          <dgm:bulletEnabled val="1"/>
        </dgm:presLayoutVars>
      </dgm:prSet>
      <dgm:spPr/>
      <dgm:t>
        <a:bodyPr/>
        <a:lstStyle/>
        <a:p>
          <a:endParaRPr lang="zh-CN" altLang="en-US"/>
        </a:p>
      </dgm:t>
    </dgm:pt>
    <dgm:pt modelId="{F7867541-BC93-4816-A80A-BFE16B78B7D5}" type="pres">
      <dgm:prSet presAssocID="{77D5BCF6-09AA-4A57-BCD9-CBA019937F10}" presName="connSite1" presStyleCnt="0"/>
      <dgm:spPr/>
    </dgm:pt>
    <dgm:pt modelId="{53FA470A-F067-4A55-B274-F8A8F7615A98}" type="pres">
      <dgm:prSet presAssocID="{3C41D73D-740C-4FBE-97A1-06B1D0892969}" presName="Name9" presStyleLbl="sibTrans2D1" presStyleIdx="0" presStyleCnt="3"/>
      <dgm:spPr/>
      <dgm:t>
        <a:bodyPr/>
        <a:lstStyle/>
        <a:p>
          <a:endParaRPr lang="zh-CN" altLang="en-US"/>
        </a:p>
      </dgm:t>
    </dgm:pt>
    <dgm:pt modelId="{6515936E-0380-4D72-A131-73C745921F41}" type="pres">
      <dgm:prSet presAssocID="{8DA67D22-5317-4487-8A29-69099B67F753}" presName="composite2" presStyleCnt="0"/>
      <dgm:spPr/>
    </dgm:pt>
    <dgm:pt modelId="{E5615206-9D40-4602-890F-C317B788C0C3}" type="pres">
      <dgm:prSet presAssocID="{8DA67D22-5317-4487-8A29-69099B67F753}" presName="dummyNode2" presStyleLbl="node1" presStyleIdx="0" presStyleCnt="4"/>
      <dgm:spPr/>
    </dgm:pt>
    <dgm:pt modelId="{B49B7966-2763-4B31-9F51-DC4EA410EF1F}" type="pres">
      <dgm:prSet presAssocID="{8DA67D22-5317-4487-8A29-69099B67F753}" presName="childNode2" presStyleLbl="bgAcc1" presStyleIdx="1" presStyleCnt="4">
        <dgm:presLayoutVars>
          <dgm:bulletEnabled val="1"/>
        </dgm:presLayoutVars>
      </dgm:prSet>
      <dgm:spPr/>
      <dgm:t>
        <a:bodyPr/>
        <a:lstStyle/>
        <a:p>
          <a:endParaRPr lang="zh-CN" altLang="en-US"/>
        </a:p>
      </dgm:t>
    </dgm:pt>
    <dgm:pt modelId="{2E51EEE0-3E83-4237-BCF3-EF466C38A138}" type="pres">
      <dgm:prSet presAssocID="{8DA67D22-5317-4487-8A29-69099B67F753}" presName="childNode2tx" presStyleLbl="bgAcc1" presStyleIdx="1" presStyleCnt="4">
        <dgm:presLayoutVars>
          <dgm:bulletEnabled val="1"/>
        </dgm:presLayoutVars>
      </dgm:prSet>
      <dgm:spPr/>
      <dgm:t>
        <a:bodyPr/>
        <a:lstStyle/>
        <a:p>
          <a:endParaRPr lang="zh-CN" altLang="en-US"/>
        </a:p>
      </dgm:t>
    </dgm:pt>
    <dgm:pt modelId="{9BBA249C-180A-453C-AEB1-EEAADB0A6FDC}" type="pres">
      <dgm:prSet presAssocID="{8DA67D22-5317-4487-8A29-69099B67F753}" presName="parentNode2" presStyleLbl="node1" presStyleIdx="1" presStyleCnt="4">
        <dgm:presLayoutVars>
          <dgm:chMax val="0"/>
          <dgm:bulletEnabled val="1"/>
        </dgm:presLayoutVars>
      </dgm:prSet>
      <dgm:spPr/>
      <dgm:t>
        <a:bodyPr/>
        <a:lstStyle/>
        <a:p>
          <a:endParaRPr lang="zh-CN" altLang="en-US"/>
        </a:p>
      </dgm:t>
    </dgm:pt>
    <dgm:pt modelId="{F48A83B8-E72D-4290-8F3E-735B9F70D0AE}" type="pres">
      <dgm:prSet presAssocID="{8DA67D22-5317-4487-8A29-69099B67F753}" presName="connSite2" presStyleCnt="0"/>
      <dgm:spPr/>
    </dgm:pt>
    <dgm:pt modelId="{C7CDF4C0-D2C6-42D5-8A0F-2DAF8AFC4055}" type="pres">
      <dgm:prSet presAssocID="{DA9A7F96-8D33-411D-91DD-6EB4E12E52D5}" presName="Name18" presStyleLbl="sibTrans2D1" presStyleIdx="1" presStyleCnt="3"/>
      <dgm:spPr/>
      <dgm:t>
        <a:bodyPr/>
        <a:lstStyle/>
        <a:p>
          <a:endParaRPr lang="zh-CN" altLang="en-US"/>
        </a:p>
      </dgm:t>
    </dgm:pt>
    <dgm:pt modelId="{33C8BE67-3AC6-48B0-A677-84326F702B89}" type="pres">
      <dgm:prSet presAssocID="{938B3F37-B4E9-47D2-8C66-9201C5BA0F69}" presName="composite1" presStyleCnt="0"/>
      <dgm:spPr/>
    </dgm:pt>
    <dgm:pt modelId="{4AB5989F-ABBA-40AC-A7DA-3948EFE5FF95}" type="pres">
      <dgm:prSet presAssocID="{938B3F37-B4E9-47D2-8C66-9201C5BA0F69}" presName="dummyNode1" presStyleLbl="node1" presStyleIdx="1" presStyleCnt="4"/>
      <dgm:spPr/>
    </dgm:pt>
    <dgm:pt modelId="{F944F517-94F4-44AC-A12F-1690E8F0FF4E}" type="pres">
      <dgm:prSet presAssocID="{938B3F37-B4E9-47D2-8C66-9201C5BA0F69}" presName="childNode1" presStyleLbl="bgAcc1" presStyleIdx="2" presStyleCnt="4">
        <dgm:presLayoutVars>
          <dgm:bulletEnabled val="1"/>
        </dgm:presLayoutVars>
      </dgm:prSet>
      <dgm:spPr/>
    </dgm:pt>
    <dgm:pt modelId="{1A690624-D718-4B3C-BC18-91A983869D8B}" type="pres">
      <dgm:prSet presAssocID="{938B3F37-B4E9-47D2-8C66-9201C5BA0F69}" presName="childNode1tx" presStyleLbl="bgAcc1" presStyleIdx="2" presStyleCnt="4">
        <dgm:presLayoutVars>
          <dgm:bulletEnabled val="1"/>
        </dgm:presLayoutVars>
      </dgm:prSet>
      <dgm:spPr/>
    </dgm:pt>
    <dgm:pt modelId="{32C9B98C-2D55-4E99-8079-681793D21EA3}" type="pres">
      <dgm:prSet presAssocID="{938B3F37-B4E9-47D2-8C66-9201C5BA0F69}" presName="parentNode1" presStyleLbl="node1" presStyleIdx="2" presStyleCnt="4">
        <dgm:presLayoutVars>
          <dgm:chMax val="1"/>
          <dgm:bulletEnabled val="1"/>
        </dgm:presLayoutVars>
      </dgm:prSet>
      <dgm:spPr/>
      <dgm:t>
        <a:bodyPr/>
        <a:lstStyle/>
        <a:p>
          <a:endParaRPr lang="zh-CN" altLang="en-US"/>
        </a:p>
      </dgm:t>
    </dgm:pt>
    <dgm:pt modelId="{06CAEE63-B9F1-4143-9F92-DA2E635EEF1A}" type="pres">
      <dgm:prSet presAssocID="{938B3F37-B4E9-47D2-8C66-9201C5BA0F69}" presName="connSite1" presStyleCnt="0"/>
      <dgm:spPr/>
    </dgm:pt>
    <dgm:pt modelId="{42D1159E-29B3-485F-A92D-5062101B8E78}" type="pres">
      <dgm:prSet presAssocID="{CDA1F6BE-9F5B-4112-A657-17176F81C5B0}" presName="Name9" presStyleLbl="sibTrans2D1" presStyleIdx="2" presStyleCnt="3"/>
      <dgm:spPr/>
      <dgm:t>
        <a:bodyPr/>
        <a:lstStyle/>
        <a:p>
          <a:endParaRPr lang="zh-CN" altLang="en-US"/>
        </a:p>
      </dgm:t>
    </dgm:pt>
    <dgm:pt modelId="{3412E712-CCE7-4040-B96E-E040DD1D0A2E}" type="pres">
      <dgm:prSet presAssocID="{6E2034DD-6712-47F6-A0A5-F0A3B355D709}" presName="composite2" presStyleCnt="0"/>
      <dgm:spPr/>
    </dgm:pt>
    <dgm:pt modelId="{AD0245FC-1BBE-4D49-989E-6863C81CCCDC}" type="pres">
      <dgm:prSet presAssocID="{6E2034DD-6712-47F6-A0A5-F0A3B355D709}" presName="dummyNode2" presStyleLbl="node1" presStyleIdx="2" presStyleCnt="4"/>
      <dgm:spPr/>
    </dgm:pt>
    <dgm:pt modelId="{C0713B04-086E-4263-9274-0FA0B6DB5818}" type="pres">
      <dgm:prSet presAssocID="{6E2034DD-6712-47F6-A0A5-F0A3B355D709}" presName="childNode2" presStyleLbl="bgAcc1" presStyleIdx="3" presStyleCnt="4">
        <dgm:presLayoutVars>
          <dgm:bulletEnabled val="1"/>
        </dgm:presLayoutVars>
      </dgm:prSet>
      <dgm:spPr/>
    </dgm:pt>
    <dgm:pt modelId="{BF645323-F427-493E-9BBC-C5228EB750A5}" type="pres">
      <dgm:prSet presAssocID="{6E2034DD-6712-47F6-A0A5-F0A3B355D709}" presName="childNode2tx" presStyleLbl="bgAcc1" presStyleIdx="3" presStyleCnt="4">
        <dgm:presLayoutVars>
          <dgm:bulletEnabled val="1"/>
        </dgm:presLayoutVars>
      </dgm:prSet>
      <dgm:spPr/>
    </dgm:pt>
    <dgm:pt modelId="{A9E7C8DB-A88F-4197-97F4-2AC0E2AB019F}" type="pres">
      <dgm:prSet presAssocID="{6E2034DD-6712-47F6-A0A5-F0A3B355D709}" presName="parentNode2" presStyleLbl="node1" presStyleIdx="3" presStyleCnt="4">
        <dgm:presLayoutVars>
          <dgm:chMax val="0"/>
          <dgm:bulletEnabled val="1"/>
        </dgm:presLayoutVars>
      </dgm:prSet>
      <dgm:spPr/>
      <dgm:t>
        <a:bodyPr/>
        <a:lstStyle/>
        <a:p>
          <a:endParaRPr lang="zh-CN" altLang="en-US"/>
        </a:p>
      </dgm:t>
    </dgm:pt>
    <dgm:pt modelId="{DCA9708B-D4D1-4B7A-8B2E-087CB8E30E22}" type="pres">
      <dgm:prSet presAssocID="{6E2034DD-6712-47F6-A0A5-F0A3B355D709}" presName="connSite2" presStyleCnt="0"/>
      <dgm:spPr/>
    </dgm:pt>
  </dgm:ptLst>
  <dgm:cxnLst>
    <dgm:cxn modelId="{B440123F-D15D-4615-865A-9F08914D2E31}" type="presOf" srcId="{8DA67D22-5317-4487-8A29-69099B67F753}" destId="{9BBA249C-180A-453C-AEB1-EEAADB0A6FDC}" srcOrd="0" destOrd="0" presId="urn:microsoft.com/office/officeart/2005/8/layout/hProcess4"/>
    <dgm:cxn modelId="{B23F7E63-822B-4B1E-8383-6B7781DBDC61}" type="presOf" srcId="{6E2034DD-6712-47F6-A0A5-F0A3B355D709}" destId="{A9E7C8DB-A88F-4197-97F4-2AC0E2AB019F}" srcOrd="0" destOrd="0" presId="urn:microsoft.com/office/officeart/2005/8/layout/hProcess4"/>
    <dgm:cxn modelId="{80AF7EF7-6B57-4A58-B401-CFC4B0B39347}" srcId="{E64FE2C8-EAE5-4950-8E94-904B3D7B5DCB}" destId="{938B3F37-B4E9-47D2-8C66-9201C5BA0F69}" srcOrd="2" destOrd="0" parTransId="{2EDEDDC6-C589-4310-B86D-36488368DDC1}" sibTransId="{CDA1F6BE-9F5B-4112-A657-17176F81C5B0}"/>
    <dgm:cxn modelId="{0B475D5C-34BE-41E4-A690-75714D2C66C1}" srcId="{E64FE2C8-EAE5-4950-8E94-904B3D7B5DCB}" destId="{6E2034DD-6712-47F6-A0A5-F0A3B355D709}" srcOrd="3" destOrd="0" parTransId="{624AA884-BBD9-4686-9BAC-2EE4BE7BEBA4}" sibTransId="{05D97F1F-03E9-4210-8180-4181D8C62D70}"/>
    <dgm:cxn modelId="{8026AB74-859C-47A8-9AF5-31D3CE6A47C1}" type="presOf" srcId="{938B3F37-B4E9-47D2-8C66-9201C5BA0F69}" destId="{32C9B98C-2D55-4E99-8079-681793D21EA3}" srcOrd="0" destOrd="0" presId="urn:microsoft.com/office/officeart/2005/8/layout/hProcess4"/>
    <dgm:cxn modelId="{F61BC0A0-77EE-4362-A158-DD17BD769980}" srcId="{E64FE2C8-EAE5-4950-8E94-904B3D7B5DCB}" destId="{8DA67D22-5317-4487-8A29-69099B67F753}" srcOrd="1" destOrd="0" parTransId="{E71C3EBD-8180-4D4A-9437-2C63F7DE9980}" sibTransId="{DA9A7F96-8D33-411D-91DD-6EB4E12E52D5}"/>
    <dgm:cxn modelId="{F9334463-07FA-4CFB-BC96-35F4E57D331A}" type="presOf" srcId="{77D5BCF6-09AA-4A57-BCD9-CBA019937F10}" destId="{8EB872D0-C0F1-44AD-936F-D2A47339F30C}" srcOrd="0" destOrd="0" presId="urn:microsoft.com/office/officeart/2005/8/layout/hProcess4"/>
    <dgm:cxn modelId="{5A059D5D-4CA5-4581-AFF8-AE2F25AD296B}" type="presOf" srcId="{3C41D73D-740C-4FBE-97A1-06B1D0892969}" destId="{53FA470A-F067-4A55-B274-F8A8F7615A98}" srcOrd="0" destOrd="0" presId="urn:microsoft.com/office/officeart/2005/8/layout/hProcess4"/>
    <dgm:cxn modelId="{2B4A9F5F-67AF-4E3E-B4DB-A60C2959A454}" type="presOf" srcId="{E64FE2C8-EAE5-4950-8E94-904B3D7B5DCB}" destId="{4F688EC2-7361-45D5-830F-4F27999C4CC7}" srcOrd="0" destOrd="0" presId="urn:microsoft.com/office/officeart/2005/8/layout/hProcess4"/>
    <dgm:cxn modelId="{0180CB3F-5FA4-4282-B265-D32A71DCC170}" srcId="{E64FE2C8-EAE5-4950-8E94-904B3D7B5DCB}" destId="{77D5BCF6-09AA-4A57-BCD9-CBA019937F10}" srcOrd="0" destOrd="0" parTransId="{BEA066B3-2C01-4E93-BFD8-B335D153E0DC}" sibTransId="{3C41D73D-740C-4FBE-97A1-06B1D0892969}"/>
    <dgm:cxn modelId="{82335E1F-AA9A-4936-AC28-EB5970E3DDA7}" type="presOf" srcId="{DA9A7F96-8D33-411D-91DD-6EB4E12E52D5}" destId="{C7CDF4C0-D2C6-42D5-8A0F-2DAF8AFC4055}" srcOrd="0" destOrd="0" presId="urn:microsoft.com/office/officeart/2005/8/layout/hProcess4"/>
    <dgm:cxn modelId="{D77EFDD5-A042-4B6A-A9EA-DE5499B0A2DC}" type="presOf" srcId="{CDA1F6BE-9F5B-4112-A657-17176F81C5B0}" destId="{42D1159E-29B3-485F-A92D-5062101B8E78}" srcOrd="0" destOrd="0" presId="urn:microsoft.com/office/officeart/2005/8/layout/hProcess4"/>
    <dgm:cxn modelId="{CBCF775D-B199-4375-8DA9-37A0CDFE6858}" type="presParOf" srcId="{4F688EC2-7361-45D5-830F-4F27999C4CC7}" destId="{63B77212-1B1E-4A1C-A1E1-00B83E9C4D83}" srcOrd="0" destOrd="0" presId="urn:microsoft.com/office/officeart/2005/8/layout/hProcess4"/>
    <dgm:cxn modelId="{13B39DF4-26E8-440A-8346-D1E790A47B71}" type="presParOf" srcId="{4F688EC2-7361-45D5-830F-4F27999C4CC7}" destId="{28F64297-727B-4B7B-AC4F-42BB099FED67}" srcOrd="1" destOrd="0" presId="urn:microsoft.com/office/officeart/2005/8/layout/hProcess4"/>
    <dgm:cxn modelId="{5F31AAA8-331B-4F4E-9D3C-5EB6D4BFE48E}" type="presParOf" srcId="{4F688EC2-7361-45D5-830F-4F27999C4CC7}" destId="{56FD4D91-C286-4507-865D-203E22FE69A4}" srcOrd="2" destOrd="0" presId="urn:microsoft.com/office/officeart/2005/8/layout/hProcess4"/>
    <dgm:cxn modelId="{0E9C09E5-D7CE-494D-A135-B3AEBD4B4B49}" type="presParOf" srcId="{56FD4D91-C286-4507-865D-203E22FE69A4}" destId="{CC631EC4-5B70-40D8-A814-EDA1527978F8}" srcOrd="0" destOrd="0" presId="urn:microsoft.com/office/officeart/2005/8/layout/hProcess4"/>
    <dgm:cxn modelId="{6200461E-6BF1-4D1F-8518-194187A6178C}" type="presParOf" srcId="{CC631EC4-5B70-40D8-A814-EDA1527978F8}" destId="{C385080A-CD12-4D01-AA6A-17714651A4A9}" srcOrd="0" destOrd="0" presId="urn:microsoft.com/office/officeart/2005/8/layout/hProcess4"/>
    <dgm:cxn modelId="{68B765F9-133D-4792-9FB9-7192F954B561}" type="presParOf" srcId="{CC631EC4-5B70-40D8-A814-EDA1527978F8}" destId="{38A8F144-DD7E-49BA-BFD5-170927E47E45}" srcOrd="1" destOrd="0" presId="urn:microsoft.com/office/officeart/2005/8/layout/hProcess4"/>
    <dgm:cxn modelId="{4187337A-53D5-4205-B4FD-0C46EC9E8173}" type="presParOf" srcId="{CC631EC4-5B70-40D8-A814-EDA1527978F8}" destId="{FA43C4BA-EC7C-48AB-843B-C170F03E849D}" srcOrd="2" destOrd="0" presId="urn:microsoft.com/office/officeart/2005/8/layout/hProcess4"/>
    <dgm:cxn modelId="{E27B663C-648F-461F-B9B4-50665EF6F32B}" type="presParOf" srcId="{CC631EC4-5B70-40D8-A814-EDA1527978F8}" destId="{8EB872D0-C0F1-44AD-936F-D2A47339F30C}" srcOrd="3" destOrd="0" presId="urn:microsoft.com/office/officeart/2005/8/layout/hProcess4"/>
    <dgm:cxn modelId="{4B6828E8-0BEF-401D-BFC4-AB4CC18FDDFF}" type="presParOf" srcId="{CC631EC4-5B70-40D8-A814-EDA1527978F8}" destId="{F7867541-BC93-4816-A80A-BFE16B78B7D5}" srcOrd="4" destOrd="0" presId="urn:microsoft.com/office/officeart/2005/8/layout/hProcess4"/>
    <dgm:cxn modelId="{DB714844-2737-47AB-9F17-ABE30DCF2425}" type="presParOf" srcId="{56FD4D91-C286-4507-865D-203E22FE69A4}" destId="{53FA470A-F067-4A55-B274-F8A8F7615A98}" srcOrd="1" destOrd="0" presId="urn:microsoft.com/office/officeart/2005/8/layout/hProcess4"/>
    <dgm:cxn modelId="{B6345080-138A-46DB-8CDD-A585DDDFCA0D}" type="presParOf" srcId="{56FD4D91-C286-4507-865D-203E22FE69A4}" destId="{6515936E-0380-4D72-A131-73C745921F41}" srcOrd="2" destOrd="0" presId="urn:microsoft.com/office/officeart/2005/8/layout/hProcess4"/>
    <dgm:cxn modelId="{35EA892B-D421-4499-B874-A7888F47647D}" type="presParOf" srcId="{6515936E-0380-4D72-A131-73C745921F41}" destId="{E5615206-9D40-4602-890F-C317B788C0C3}" srcOrd="0" destOrd="0" presId="urn:microsoft.com/office/officeart/2005/8/layout/hProcess4"/>
    <dgm:cxn modelId="{5116BF59-CE01-4FEA-8E3C-1D5C09330E61}" type="presParOf" srcId="{6515936E-0380-4D72-A131-73C745921F41}" destId="{B49B7966-2763-4B31-9F51-DC4EA410EF1F}" srcOrd="1" destOrd="0" presId="urn:microsoft.com/office/officeart/2005/8/layout/hProcess4"/>
    <dgm:cxn modelId="{7F6DAF84-BF07-46A4-B527-743EF6F1079F}" type="presParOf" srcId="{6515936E-0380-4D72-A131-73C745921F41}" destId="{2E51EEE0-3E83-4237-BCF3-EF466C38A138}" srcOrd="2" destOrd="0" presId="urn:microsoft.com/office/officeart/2005/8/layout/hProcess4"/>
    <dgm:cxn modelId="{42A6E05D-2799-498D-94C0-635C1F805D5A}" type="presParOf" srcId="{6515936E-0380-4D72-A131-73C745921F41}" destId="{9BBA249C-180A-453C-AEB1-EEAADB0A6FDC}" srcOrd="3" destOrd="0" presId="urn:microsoft.com/office/officeart/2005/8/layout/hProcess4"/>
    <dgm:cxn modelId="{00F9DA2C-FC60-41CC-91D9-128664A2EC17}" type="presParOf" srcId="{6515936E-0380-4D72-A131-73C745921F41}" destId="{F48A83B8-E72D-4290-8F3E-735B9F70D0AE}" srcOrd="4" destOrd="0" presId="urn:microsoft.com/office/officeart/2005/8/layout/hProcess4"/>
    <dgm:cxn modelId="{FBB1BD02-1DA1-43CB-9956-B569BCAA3867}" type="presParOf" srcId="{56FD4D91-C286-4507-865D-203E22FE69A4}" destId="{C7CDF4C0-D2C6-42D5-8A0F-2DAF8AFC4055}" srcOrd="3" destOrd="0" presId="urn:microsoft.com/office/officeart/2005/8/layout/hProcess4"/>
    <dgm:cxn modelId="{3A621013-887A-482A-8C0A-AD513C7D0B05}" type="presParOf" srcId="{56FD4D91-C286-4507-865D-203E22FE69A4}" destId="{33C8BE67-3AC6-48B0-A677-84326F702B89}" srcOrd="4" destOrd="0" presId="urn:microsoft.com/office/officeart/2005/8/layout/hProcess4"/>
    <dgm:cxn modelId="{5860C1D0-DB6D-47DB-B9EF-0D3DC617A249}" type="presParOf" srcId="{33C8BE67-3AC6-48B0-A677-84326F702B89}" destId="{4AB5989F-ABBA-40AC-A7DA-3948EFE5FF95}" srcOrd="0" destOrd="0" presId="urn:microsoft.com/office/officeart/2005/8/layout/hProcess4"/>
    <dgm:cxn modelId="{71EE976A-29FF-482D-B516-CD0AA308C52A}" type="presParOf" srcId="{33C8BE67-3AC6-48B0-A677-84326F702B89}" destId="{F944F517-94F4-44AC-A12F-1690E8F0FF4E}" srcOrd="1" destOrd="0" presId="urn:microsoft.com/office/officeart/2005/8/layout/hProcess4"/>
    <dgm:cxn modelId="{6C41B4CA-1D38-4C85-927B-E041E7C86BB1}" type="presParOf" srcId="{33C8BE67-3AC6-48B0-A677-84326F702B89}" destId="{1A690624-D718-4B3C-BC18-91A983869D8B}" srcOrd="2" destOrd="0" presId="urn:microsoft.com/office/officeart/2005/8/layout/hProcess4"/>
    <dgm:cxn modelId="{DC41F3D6-765A-4BDF-A3EE-1B443D742354}" type="presParOf" srcId="{33C8BE67-3AC6-48B0-A677-84326F702B89}" destId="{32C9B98C-2D55-4E99-8079-681793D21EA3}" srcOrd="3" destOrd="0" presId="urn:microsoft.com/office/officeart/2005/8/layout/hProcess4"/>
    <dgm:cxn modelId="{CC668430-94A0-487B-B243-D5C591730769}" type="presParOf" srcId="{33C8BE67-3AC6-48B0-A677-84326F702B89}" destId="{06CAEE63-B9F1-4143-9F92-DA2E635EEF1A}" srcOrd="4" destOrd="0" presId="urn:microsoft.com/office/officeart/2005/8/layout/hProcess4"/>
    <dgm:cxn modelId="{BD066D2B-C209-4852-AFD8-0111EE9D8731}" type="presParOf" srcId="{56FD4D91-C286-4507-865D-203E22FE69A4}" destId="{42D1159E-29B3-485F-A92D-5062101B8E78}" srcOrd="5" destOrd="0" presId="urn:microsoft.com/office/officeart/2005/8/layout/hProcess4"/>
    <dgm:cxn modelId="{B9ECA074-D9A3-4A83-88CC-BAEE23EA9D25}" type="presParOf" srcId="{56FD4D91-C286-4507-865D-203E22FE69A4}" destId="{3412E712-CCE7-4040-B96E-E040DD1D0A2E}" srcOrd="6" destOrd="0" presId="urn:microsoft.com/office/officeart/2005/8/layout/hProcess4"/>
    <dgm:cxn modelId="{1D720E63-6684-4A20-867E-C7D4DE0C777E}" type="presParOf" srcId="{3412E712-CCE7-4040-B96E-E040DD1D0A2E}" destId="{AD0245FC-1BBE-4D49-989E-6863C81CCCDC}" srcOrd="0" destOrd="0" presId="urn:microsoft.com/office/officeart/2005/8/layout/hProcess4"/>
    <dgm:cxn modelId="{C7A48147-20A8-4754-96A7-42C8D477F420}" type="presParOf" srcId="{3412E712-CCE7-4040-B96E-E040DD1D0A2E}" destId="{C0713B04-086E-4263-9274-0FA0B6DB5818}" srcOrd="1" destOrd="0" presId="urn:microsoft.com/office/officeart/2005/8/layout/hProcess4"/>
    <dgm:cxn modelId="{0AD35E6A-4325-4195-A29D-A0698EED6511}" type="presParOf" srcId="{3412E712-CCE7-4040-B96E-E040DD1D0A2E}" destId="{BF645323-F427-493E-9BBC-C5228EB750A5}" srcOrd="2" destOrd="0" presId="urn:microsoft.com/office/officeart/2005/8/layout/hProcess4"/>
    <dgm:cxn modelId="{D30ADDFD-8EE9-4400-A4D8-76AF9AA62784}" type="presParOf" srcId="{3412E712-CCE7-4040-B96E-E040DD1D0A2E}" destId="{A9E7C8DB-A88F-4197-97F4-2AC0E2AB019F}" srcOrd="3" destOrd="0" presId="urn:microsoft.com/office/officeart/2005/8/layout/hProcess4"/>
    <dgm:cxn modelId="{F07F4CE1-8CBE-4089-8E6D-5F1BA46B66B5}" type="presParOf" srcId="{3412E712-CCE7-4040-B96E-E040DD1D0A2E}" destId="{DCA9708B-D4D1-4B7A-8B2E-087CB8E30E22}" srcOrd="4" destOrd="0" presId="urn:microsoft.com/office/officeart/2005/8/layout/h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B01D24F1-1F3E-486A-A3A9-E4F6D46D7ADD}" type="doc">
      <dgm:prSet loTypeId="urn:microsoft.com/office/officeart/2005/8/layout/hList9" loCatId="list" qsTypeId="urn:microsoft.com/office/officeart/2005/8/quickstyle/simple1" qsCatId="simple" csTypeId="urn:microsoft.com/office/officeart/2005/8/colors/colorful3" csCatId="colorful" phldr="1"/>
      <dgm:spPr/>
      <dgm:t>
        <a:bodyPr/>
        <a:lstStyle/>
        <a:p>
          <a:endParaRPr lang="zh-CN" altLang="en-US"/>
        </a:p>
      </dgm:t>
    </dgm:pt>
    <dgm:pt modelId="{EC24E5C8-72C2-4FEE-A769-658A2F51865C}">
      <dgm:prSet phldrT="[文本]"/>
      <dgm:spPr/>
      <dgm:t>
        <a:bodyPr/>
        <a:lstStyle/>
        <a:p>
          <a:r>
            <a:rPr lang="zh-CN" altLang="en-US" dirty="0" smtClean="0">
              <a:latin typeface="微软雅黑" panose="020B0503020204020204" pitchFamily="34" charset="-122"/>
              <a:ea typeface="微软雅黑" panose="020B0503020204020204" pitchFamily="34" charset="-122"/>
            </a:rPr>
            <a:t>前端</a:t>
          </a:r>
          <a:endParaRPr lang="zh-CN" altLang="en-US" dirty="0">
            <a:latin typeface="微软雅黑" panose="020B0503020204020204" pitchFamily="34" charset="-122"/>
            <a:ea typeface="微软雅黑" panose="020B0503020204020204" pitchFamily="34" charset="-122"/>
          </a:endParaRPr>
        </a:p>
      </dgm:t>
      <dgm:extLst/>
    </dgm:pt>
    <dgm:pt modelId="{B611A57C-DE76-4892-9526-A9A1C9062BFB}" type="parTrans" cxnId="{5895AA3B-DAE0-48D6-984D-640385527E09}">
      <dgm:prSet/>
      <dgm:spPr/>
      <dgm:t>
        <a:bodyPr/>
        <a:lstStyle/>
        <a:p>
          <a:endParaRPr lang="zh-CN" altLang="en-US">
            <a:latin typeface="微软雅黑" panose="020B0503020204020204" pitchFamily="34" charset="-122"/>
            <a:ea typeface="微软雅黑" panose="020B0503020204020204" pitchFamily="34" charset="-122"/>
          </a:endParaRPr>
        </a:p>
      </dgm:t>
    </dgm:pt>
    <dgm:pt modelId="{18B93F58-3F07-46FA-BA87-0D90A1DC0DD6}" type="sibTrans" cxnId="{5895AA3B-DAE0-48D6-984D-640385527E09}">
      <dgm:prSet/>
      <dgm:spPr/>
      <dgm:t>
        <a:bodyPr/>
        <a:lstStyle/>
        <a:p>
          <a:endParaRPr lang="zh-CN" altLang="en-US">
            <a:latin typeface="微软雅黑" panose="020B0503020204020204" pitchFamily="34" charset="-122"/>
            <a:ea typeface="微软雅黑" panose="020B0503020204020204" pitchFamily="34" charset="-122"/>
          </a:endParaRPr>
        </a:p>
      </dgm:t>
    </dgm:pt>
    <dgm:pt modelId="{BB480C59-EE6F-4220-AE1B-CDE757343326}">
      <dgm:prSet phldrT="[文本]"/>
      <dgm:spPr/>
      <dgm:t>
        <a:bodyPr/>
        <a:lstStyle/>
        <a:p>
          <a:pPr algn="ctr"/>
          <a:r>
            <a:rPr lang="zh-CN" altLang="en-US" dirty="0" smtClean="0">
              <a:latin typeface="微软雅黑" panose="020B0503020204020204" pitchFamily="34" charset="-122"/>
              <a:ea typeface="微软雅黑" panose="020B0503020204020204" pitchFamily="34" charset="-122"/>
            </a:rPr>
            <a:t>页面</a:t>
          </a:r>
          <a:endParaRPr lang="zh-CN" altLang="en-US" dirty="0">
            <a:latin typeface="微软雅黑" panose="020B0503020204020204" pitchFamily="34" charset="-122"/>
            <a:ea typeface="微软雅黑" panose="020B0503020204020204" pitchFamily="34" charset="-122"/>
          </a:endParaRPr>
        </a:p>
      </dgm:t>
    </dgm:pt>
    <dgm:pt modelId="{FDAD6856-3257-4DAB-BB00-BDCC2A03DE42}" type="parTrans" cxnId="{0224E9E1-DFFF-4C8E-820F-1C70FAD3962F}">
      <dgm:prSet/>
      <dgm:spPr/>
      <dgm:t>
        <a:bodyPr/>
        <a:lstStyle/>
        <a:p>
          <a:endParaRPr lang="zh-CN" altLang="en-US">
            <a:latin typeface="微软雅黑" panose="020B0503020204020204" pitchFamily="34" charset="-122"/>
            <a:ea typeface="微软雅黑" panose="020B0503020204020204" pitchFamily="34" charset="-122"/>
          </a:endParaRPr>
        </a:p>
      </dgm:t>
    </dgm:pt>
    <dgm:pt modelId="{FBD40B87-0807-4212-89A5-373A437FE9B0}" type="sibTrans" cxnId="{0224E9E1-DFFF-4C8E-820F-1C70FAD3962F}">
      <dgm:prSet/>
      <dgm:spPr/>
      <dgm:t>
        <a:bodyPr/>
        <a:lstStyle/>
        <a:p>
          <a:endParaRPr lang="zh-CN" altLang="en-US">
            <a:latin typeface="微软雅黑" panose="020B0503020204020204" pitchFamily="34" charset="-122"/>
            <a:ea typeface="微软雅黑" panose="020B0503020204020204" pitchFamily="34" charset="-122"/>
          </a:endParaRPr>
        </a:p>
      </dgm:t>
    </dgm:pt>
    <dgm:pt modelId="{16015CC7-5E52-4F2D-A83D-4E1FA1ED3E48}">
      <dgm:prSet phldrT="[文本]"/>
      <dgm:spPr/>
      <dgm:t>
        <a:bodyPr/>
        <a:lstStyle/>
        <a:p>
          <a:pPr algn="ctr"/>
          <a:r>
            <a:rPr lang="zh-CN" altLang="en-US" dirty="0" smtClean="0">
              <a:latin typeface="微软雅黑" panose="020B0503020204020204" pitchFamily="34" charset="-122"/>
              <a:ea typeface="微软雅黑" panose="020B0503020204020204" pitchFamily="34" charset="-122"/>
            </a:rPr>
            <a:t>结构</a:t>
          </a:r>
          <a:endParaRPr lang="zh-CN" altLang="en-US" dirty="0">
            <a:latin typeface="微软雅黑" panose="020B0503020204020204" pitchFamily="34" charset="-122"/>
            <a:ea typeface="微软雅黑" panose="020B0503020204020204" pitchFamily="34" charset="-122"/>
          </a:endParaRPr>
        </a:p>
      </dgm:t>
    </dgm:pt>
    <dgm:pt modelId="{EDCD366D-25E8-4AB8-B478-A92332F4BC1A}" type="parTrans" cxnId="{97D91D6C-D41F-45CB-B24F-6E2758D9DD69}">
      <dgm:prSet/>
      <dgm:spPr/>
      <dgm:t>
        <a:bodyPr/>
        <a:lstStyle/>
        <a:p>
          <a:endParaRPr lang="zh-CN" altLang="en-US">
            <a:latin typeface="微软雅黑" panose="020B0503020204020204" pitchFamily="34" charset="-122"/>
            <a:ea typeface="微软雅黑" panose="020B0503020204020204" pitchFamily="34" charset="-122"/>
          </a:endParaRPr>
        </a:p>
      </dgm:t>
    </dgm:pt>
    <dgm:pt modelId="{BCB88635-FE98-463B-B566-166B97CB3446}" type="sibTrans" cxnId="{97D91D6C-D41F-45CB-B24F-6E2758D9DD69}">
      <dgm:prSet/>
      <dgm:spPr/>
      <dgm:t>
        <a:bodyPr/>
        <a:lstStyle/>
        <a:p>
          <a:endParaRPr lang="zh-CN" altLang="en-US">
            <a:latin typeface="微软雅黑" panose="020B0503020204020204" pitchFamily="34" charset="-122"/>
            <a:ea typeface="微软雅黑" panose="020B0503020204020204" pitchFamily="34" charset="-122"/>
          </a:endParaRPr>
        </a:p>
      </dgm:t>
    </dgm:pt>
    <dgm:pt modelId="{E53BB1F1-845F-4336-BBC3-5696AB0A7CF3}">
      <dgm:prSet phldrT="[文本]"/>
      <dgm:spPr/>
      <dgm:t>
        <a:bodyPr/>
        <a:lstStyle/>
        <a:p>
          <a:r>
            <a:rPr lang="zh-CN" altLang="en-US" dirty="0" smtClean="0">
              <a:latin typeface="微软雅黑" panose="020B0503020204020204" pitchFamily="34" charset="-122"/>
              <a:ea typeface="微软雅黑" panose="020B0503020204020204" pitchFamily="34" charset="-122"/>
            </a:rPr>
            <a:t>后端</a:t>
          </a:r>
          <a:endParaRPr lang="zh-CN" altLang="en-US" dirty="0">
            <a:latin typeface="微软雅黑" panose="020B0503020204020204" pitchFamily="34" charset="-122"/>
            <a:ea typeface="微软雅黑" panose="020B0503020204020204" pitchFamily="34" charset="-122"/>
          </a:endParaRPr>
        </a:p>
      </dgm:t>
      <dgm:extLst/>
    </dgm:pt>
    <dgm:pt modelId="{B8C3B9B3-7DFE-4793-8C3B-F6DDB2A27CE4}" type="sibTrans" cxnId="{69002BC7-4B03-4A91-9673-ED2C3CDE4D5A}">
      <dgm:prSet/>
      <dgm:spPr/>
      <dgm:t>
        <a:bodyPr/>
        <a:lstStyle/>
        <a:p>
          <a:endParaRPr lang="zh-CN" altLang="en-US">
            <a:latin typeface="微软雅黑" panose="020B0503020204020204" pitchFamily="34" charset="-122"/>
            <a:ea typeface="微软雅黑" panose="020B0503020204020204" pitchFamily="34" charset="-122"/>
          </a:endParaRPr>
        </a:p>
      </dgm:t>
    </dgm:pt>
    <dgm:pt modelId="{5A456F6D-2F2C-42D2-80D6-91A1447B4087}" type="parTrans" cxnId="{69002BC7-4B03-4A91-9673-ED2C3CDE4D5A}">
      <dgm:prSet/>
      <dgm:spPr/>
      <dgm:t>
        <a:bodyPr/>
        <a:lstStyle/>
        <a:p>
          <a:endParaRPr lang="zh-CN" altLang="en-US">
            <a:latin typeface="微软雅黑" panose="020B0503020204020204" pitchFamily="34" charset="-122"/>
            <a:ea typeface="微软雅黑" panose="020B0503020204020204" pitchFamily="34" charset="-122"/>
          </a:endParaRPr>
        </a:p>
      </dgm:t>
    </dgm:pt>
    <dgm:pt modelId="{C175939F-31AA-4A3B-B594-387EB9D06D8B}">
      <dgm:prSet phldrT="[文本]"/>
      <dgm:spPr/>
      <dgm:t>
        <a:bodyPr/>
        <a:lstStyle/>
        <a:p>
          <a:pPr algn="ctr"/>
          <a:r>
            <a:rPr lang="zh-CN" altLang="en-US" dirty="0" smtClean="0">
              <a:latin typeface="微软雅黑" panose="020B0503020204020204" pitchFamily="34" charset="-122"/>
              <a:ea typeface="微软雅黑" panose="020B0503020204020204" pitchFamily="34" charset="-122"/>
            </a:rPr>
            <a:t>预填</a:t>
          </a:r>
          <a:endParaRPr lang="zh-CN" altLang="en-US" dirty="0">
            <a:latin typeface="微软雅黑" panose="020B0503020204020204" pitchFamily="34" charset="-122"/>
            <a:ea typeface="微软雅黑" panose="020B0503020204020204" pitchFamily="34" charset="-122"/>
          </a:endParaRPr>
        </a:p>
      </dgm:t>
    </dgm:pt>
    <dgm:pt modelId="{71A58290-2D9B-4AD7-B8EF-55E4541610DA}" type="sibTrans" cxnId="{D7480B74-E202-4C7F-A4FB-11AAC1BCD0C6}">
      <dgm:prSet/>
      <dgm:spPr/>
      <dgm:t>
        <a:bodyPr/>
        <a:lstStyle/>
        <a:p>
          <a:endParaRPr lang="zh-CN" altLang="en-US">
            <a:latin typeface="微软雅黑" panose="020B0503020204020204" pitchFamily="34" charset="-122"/>
            <a:ea typeface="微软雅黑" panose="020B0503020204020204" pitchFamily="34" charset="-122"/>
          </a:endParaRPr>
        </a:p>
      </dgm:t>
    </dgm:pt>
    <dgm:pt modelId="{802F28B6-2B26-4B29-82E7-95D760EE6B34}" type="parTrans" cxnId="{D7480B74-E202-4C7F-A4FB-11AAC1BCD0C6}">
      <dgm:prSet/>
      <dgm:spPr/>
      <dgm:t>
        <a:bodyPr/>
        <a:lstStyle/>
        <a:p>
          <a:endParaRPr lang="zh-CN" altLang="en-US">
            <a:latin typeface="微软雅黑" panose="020B0503020204020204" pitchFamily="34" charset="-122"/>
            <a:ea typeface="微软雅黑" panose="020B0503020204020204" pitchFamily="34" charset="-122"/>
          </a:endParaRPr>
        </a:p>
      </dgm:t>
    </dgm:pt>
    <dgm:pt modelId="{D9FC7A9D-2423-422B-B711-3F9C1A7DC118}">
      <dgm:prSet phldrT="[文本]"/>
      <dgm:spPr/>
      <dgm:t>
        <a:bodyPr/>
        <a:lstStyle/>
        <a:p>
          <a:pPr algn="ctr"/>
          <a:r>
            <a:rPr lang="zh-CN" altLang="en-US" dirty="0" smtClean="0">
              <a:latin typeface="微软雅黑" panose="020B0503020204020204" pitchFamily="34" charset="-122"/>
              <a:ea typeface="微软雅黑" panose="020B0503020204020204" pitchFamily="34" charset="-122"/>
            </a:rPr>
            <a:t>数据</a:t>
          </a:r>
          <a:endParaRPr lang="zh-CN" altLang="en-US" dirty="0">
            <a:latin typeface="微软雅黑" panose="020B0503020204020204" pitchFamily="34" charset="-122"/>
            <a:ea typeface="微软雅黑" panose="020B0503020204020204" pitchFamily="34" charset="-122"/>
          </a:endParaRPr>
        </a:p>
      </dgm:t>
    </dgm:pt>
    <dgm:pt modelId="{424F0A63-9888-45A6-8E05-DDD21EE0310A}" type="sibTrans" cxnId="{C43F1C73-323B-4E12-A020-A5AE13BB7064}">
      <dgm:prSet/>
      <dgm:spPr/>
      <dgm:t>
        <a:bodyPr/>
        <a:lstStyle/>
        <a:p>
          <a:endParaRPr lang="zh-CN" altLang="en-US">
            <a:latin typeface="微软雅黑" panose="020B0503020204020204" pitchFamily="34" charset="-122"/>
            <a:ea typeface="微软雅黑" panose="020B0503020204020204" pitchFamily="34" charset="-122"/>
          </a:endParaRPr>
        </a:p>
      </dgm:t>
    </dgm:pt>
    <dgm:pt modelId="{AF4F58F3-F6F4-43FC-A356-21888F5C6964}" type="parTrans" cxnId="{C43F1C73-323B-4E12-A020-A5AE13BB7064}">
      <dgm:prSet/>
      <dgm:spPr/>
      <dgm:t>
        <a:bodyPr/>
        <a:lstStyle/>
        <a:p>
          <a:endParaRPr lang="zh-CN" altLang="en-US">
            <a:latin typeface="微软雅黑" panose="020B0503020204020204" pitchFamily="34" charset="-122"/>
            <a:ea typeface="微软雅黑" panose="020B0503020204020204" pitchFamily="34" charset="-122"/>
          </a:endParaRPr>
        </a:p>
      </dgm:t>
    </dgm:pt>
    <dgm:pt modelId="{A5905D7C-B998-4213-985D-D9AF5FAAF9AB}" type="pres">
      <dgm:prSet presAssocID="{B01D24F1-1F3E-486A-A3A9-E4F6D46D7ADD}" presName="list" presStyleCnt="0">
        <dgm:presLayoutVars>
          <dgm:dir/>
          <dgm:animLvl val="lvl"/>
        </dgm:presLayoutVars>
      </dgm:prSet>
      <dgm:spPr/>
      <dgm:t>
        <a:bodyPr/>
        <a:lstStyle/>
        <a:p>
          <a:endParaRPr lang="zh-CN" altLang="en-US"/>
        </a:p>
      </dgm:t>
    </dgm:pt>
    <dgm:pt modelId="{A5F06B58-7D07-4D04-90A8-22991A921612}" type="pres">
      <dgm:prSet presAssocID="{EC24E5C8-72C2-4FEE-A769-658A2F51865C}" presName="posSpace" presStyleCnt="0"/>
      <dgm:spPr/>
    </dgm:pt>
    <dgm:pt modelId="{820D0681-A7B4-433C-9902-0552321222B4}" type="pres">
      <dgm:prSet presAssocID="{EC24E5C8-72C2-4FEE-A769-658A2F51865C}" presName="vertFlow" presStyleCnt="0"/>
      <dgm:spPr/>
    </dgm:pt>
    <dgm:pt modelId="{886E9CD9-0DC7-4A60-9A60-61D3666BE7D0}" type="pres">
      <dgm:prSet presAssocID="{EC24E5C8-72C2-4FEE-A769-658A2F51865C}" presName="topSpace" presStyleCnt="0"/>
      <dgm:spPr/>
    </dgm:pt>
    <dgm:pt modelId="{008D436E-39EE-4B0B-8D0E-92482CD6F792}" type="pres">
      <dgm:prSet presAssocID="{EC24E5C8-72C2-4FEE-A769-658A2F51865C}" presName="firstComp" presStyleCnt="0"/>
      <dgm:spPr/>
    </dgm:pt>
    <dgm:pt modelId="{F9416A0C-734D-48E8-BB50-72A83727C778}" type="pres">
      <dgm:prSet presAssocID="{EC24E5C8-72C2-4FEE-A769-658A2F51865C}" presName="firstChild" presStyleLbl="bgAccFollowNode1" presStyleIdx="0" presStyleCnt="4"/>
      <dgm:spPr/>
      <dgm:t>
        <a:bodyPr/>
        <a:lstStyle/>
        <a:p>
          <a:endParaRPr lang="zh-CN" altLang="en-US"/>
        </a:p>
      </dgm:t>
    </dgm:pt>
    <dgm:pt modelId="{22C1181D-98AF-4F0A-9944-5B2B903F7D34}" type="pres">
      <dgm:prSet presAssocID="{EC24E5C8-72C2-4FEE-A769-658A2F51865C}" presName="firstChildTx" presStyleLbl="bgAccFollowNode1" presStyleIdx="0" presStyleCnt="4">
        <dgm:presLayoutVars>
          <dgm:bulletEnabled val="1"/>
        </dgm:presLayoutVars>
      </dgm:prSet>
      <dgm:spPr/>
      <dgm:t>
        <a:bodyPr/>
        <a:lstStyle/>
        <a:p>
          <a:endParaRPr lang="zh-CN" altLang="en-US"/>
        </a:p>
      </dgm:t>
    </dgm:pt>
    <dgm:pt modelId="{CB930A9B-6552-4DBE-9A82-5C2704EBB263}" type="pres">
      <dgm:prSet presAssocID="{16015CC7-5E52-4F2D-A83D-4E1FA1ED3E48}" presName="comp" presStyleCnt="0"/>
      <dgm:spPr/>
    </dgm:pt>
    <dgm:pt modelId="{D107576B-C28F-4B41-993C-28542FA3CC4A}" type="pres">
      <dgm:prSet presAssocID="{16015CC7-5E52-4F2D-A83D-4E1FA1ED3E48}" presName="child" presStyleLbl="bgAccFollowNode1" presStyleIdx="1" presStyleCnt="4"/>
      <dgm:spPr/>
      <dgm:t>
        <a:bodyPr/>
        <a:lstStyle/>
        <a:p>
          <a:endParaRPr lang="zh-CN" altLang="en-US"/>
        </a:p>
      </dgm:t>
    </dgm:pt>
    <dgm:pt modelId="{1BDA517E-A9E5-4811-8B47-C56D5BD33E8D}" type="pres">
      <dgm:prSet presAssocID="{16015CC7-5E52-4F2D-A83D-4E1FA1ED3E48}" presName="childTx" presStyleLbl="bgAccFollowNode1" presStyleIdx="1" presStyleCnt="4">
        <dgm:presLayoutVars>
          <dgm:bulletEnabled val="1"/>
        </dgm:presLayoutVars>
      </dgm:prSet>
      <dgm:spPr/>
      <dgm:t>
        <a:bodyPr/>
        <a:lstStyle/>
        <a:p>
          <a:endParaRPr lang="zh-CN" altLang="en-US"/>
        </a:p>
      </dgm:t>
    </dgm:pt>
    <dgm:pt modelId="{5DEA2BCB-25CE-4249-9147-5585703945FF}" type="pres">
      <dgm:prSet presAssocID="{EC24E5C8-72C2-4FEE-A769-658A2F51865C}" presName="negSpace" presStyleCnt="0"/>
      <dgm:spPr/>
    </dgm:pt>
    <dgm:pt modelId="{BBC6DCB1-EDB7-4B82-9A20-4EFE19306C02}" type="pres">
      <dgm:prSet presAssocID="{EC24E5C8-72C2-4FEE-A769-658A2F51865C}" presName="circle" presStyleLbl="node1" presStyleIdx="0" presStyleCnt="2"/>
      <dgm:spPr/>
      <dgm:t>
        <a:bodyPr/>
        <a:lstStyle/>
        <a:p>
          <a:endParaRPr lang="zh-CN" altLang="en-US"/>
        </a:p>
      </dgm:t>
    </dgm:pt>
    <dgm:pt modelId="{11058D2B-9A9D-4F23-988E-8BC8448613A7}" type="pres">
      <dgm:prSet presAssocID="{18B93F58-3F07-46FA-BA87-0D90A1DC0DD6}" presName="transSpace" presStyleCnt="0"/>
      <dgm:spPr/>
    </dgm:pt>
    <dgm:pt modelId="{67545075-05AB-4095-804D-E7199D232793}" type="pres">
      <dgm:prSet presAssocID="{E53BB1F1-845F-4336-BBC3-5696AB0A7CF3}" presName="posSpace" presStyleCnt="0"/>
      <dgm:spPr/>
    </dgm:pt>
    <dgm:pt modelId="{C5F7F5AA-7768-4494-B1A3-D4AC5E3262FE}" type="pres">
      <dgm:prSet presAssocID="{E53BB1F1-845F-4336-BBC3-5696AB0A7CF3}" presName="vertFlow" presStyleCnt="0"/>
      <dgm:spPr/>
    </dgm:pt>
    <dgm:pt modelId="{F27BCDC2-5A85-449B-AA81-046B61AF1F18}" type="pres">
      <dgm:prSet presAssocID="{E53BB1F1-845F-4336-BBC3-5696AB0A7CF3}" presName="topSpace" presStyleCnt="0"/>
      <dgm:spPr/>
    </dgm:pt>
    <dgm:pt modelId="{19B1AA64-8A5F-4020-8519-9528B2161743}" type="pres">
      <dgm:prSet presAssocID="{E53BB1F1-845F-4336-BBC3-5696AB0A7CF3}" presName="firstComp" presStyleCnt="0"/>
      <dgm:spPr/>
    </dgm:pt>
    <dgm:pt modelId="{8904CC9F-0B58-4A9F-8C2B-7C4A3D2C4320}" type="pres">
      <dgm:prSet presAssocID="{E53BB1F1-845F-4336-BBC3-5696AB0A7CF3}" presName="firstChild" presStyleLbl="bgAccFollowNode1" presStyleIdx="2" presStyleCnt="4"/>
      <dgm:spPr/>
      <dgm:t>
        <a:bodyPr/>
        <a:lstStyle/>
        <a:p>
          <a:endParaRPr lang="zh-CN" altLang="en-US"/>
        </a:p>
      </dgm:t>
    </dgm:pt>
    <dgm:pt modelId="{3753E73D-8507-4BB7-A8A7-38F57E11920D}" type="pres">
      <dgm:prSet presAssocID="{E53BB1F1-845F-4336-BBC3-5696AB0A7CF3}" presName="firstChildTx" presStyleLbl="bgAccFollowNode1" presStyleIdx="2" presStyleCnt="4">
        <dgm:presLayoutVars>
          <dgm:bulletEnabled val="1"/>
        </dgm:presLayoutVars>
      </dgm:prSet>
      <dgm:spPr/>
      <dgm:t>
        <a:bodyPr/>
        <a:lstStyle/>
        <a:p>
          <a:endParaRPr lang="zh-CN" altLang="en-US"/>
        </a:p>
      </dgm:t>
    </dgm:pt>
    <dgm:pt modelId="{F20DF521-81AD-41CE-8E51-84F11BA84085}" type="pres">
      <dgm:prSet presAssocID="{D9FC7A9D-2423-422B-B711-3F9C1A7DC118}" presName="comp" presStyleCnt="0"/>
      <dgm:spPr/>
    </dgm:pt>
    <dgm:pt modelId="{ED983A42-3AF9-4792-B3E4-2D21C1C3558E}" type="pres">
      <dgm:prSet presAssocID="{D9FC7A9D-2423-422B-B711-3F9C1A7DC118}" presName="child" presStyleLbl="bgAccFollowNode1" presStyleIdx="3" presStyleCnt="4"/>
      <dgm:spPr/>
      <dgm:t>
        <a:bodyPr/>
        <a:lstStyle/>
        <a:p>
          <a:endParaRPr lang="zh-CN" altLang="en-US"/>
        </a:p>
      </dgm:t>
    </dgm:pt>
    <dgm:pt modelId="{19AFB873-415E-4294-BC81-4A972E4C781A}" type="pres">
      <dgm:prSet presAssocID="{D9FC7A9D-2423-422B-B711-3F9C1A7DC118}" presName="childTx" presStyleLbl="bgAccFollowNode1" presStyleIdx="3" presStyleCnt="4">
        <dgm:presLayoutVars>
          <dgm:bulletEnabled val="1"/>
        </dgm:presLayoutVars>
      </dgm:prSet>
      <dgm:spPr/>
      <dgm:t>
        <a:bodyPr/>
        <a:lstStyle/>
        <a:p>
          <a:endParaRPr lang="zh-CN" altLang="en-US"/>
        </a:p>
      </dgm:t>
    </dgm:pt>
    <dgm:pt modelId="{457561EB-FAB3-4BC4-9990-5A372014D3E3}" type="pres">
      <dgm:prSet presAssocID="{E53BB1F1-845F-4336-BBC3-5696AB0A7CF3}" presName="negSpace" presStyleCnt="0"/>
      <dgm:spPr/>
    </dgm:pt>
    <dgm:pt modelId="{F9AE0412-3F50-4E4F-95CD-788F271823BE}" type="pres">
      <dgm:prSet presAssocID="{E53BB1F1-845F-4336-BBC3-5696AB0A7CF3}" presName="circle" presStyleLbl="node1" presStyleIdx="1" presStyleCnt="2"/>
      <dgm:spPr/>
      <dgm:t>
        <a:bodyPr/>
        <a:lstStyle/>
        <a:p>
          <a:endParaRPr lang="zh-CN" altLang="en-US"/>
        </a:p>
      </dgm:t>
    </dgm:pt>
  </dgm:ptLst>
  <dgm:cxnLst>
    <dgm:cxn modelId="{1432DF69-70E6-48F0-AB03-6FE2E0D2FC07}" type="presOf" srcId="{E53BB1F1-845F-4336-BBC3-5696AB0A7CF3}" destId="{F9AE0412-3F50-4E4F-95CD-788F271823BE}" srcOrd="0" destOrd="0" presId="urn:microsoft.com/office/officeart/2005/8/layout/hList9"/>
    <dgm:cxn modelId="{8407E418-C346-4A17-8FC9-D07E62E06563}" type="presOf" srcId="{D9FC7A9D-2423-422B-B711-3F9C1A7DC118}" destId="{19AFB873-415E-4294-BC81-4A972E4C781A}" srcOrd="1" destOrd="0" presId="urn:microsoft.com/office/officeart/2005/8/layout/hList9"/>
    <dgm:cxn modelId="{3C747780-D88E-4EC2-AF4C-A5A806F6F601}" type="presOf" srcId="{D9FC7A9D-2423-422B-B711-3F9C1A7DC118}" destId="{ED983A42-3AF9-4792-B3E4-2D21C1C3558E}" srcOrd="0" destOrd="0" presId="urn:microsoft.com/office/officeart/2005/8/layout/hList9"/>
    <dgm:cxn modelId="{69002BC7-4B03-4A91-9673-ED2C3CDE4D5A}" srcId="{B01D24F1-1F3E-486A-A3A9-E4F6D46D7ADD}" destId="{E53BB1F1-845F-4336-BBC3-5696AB0A7CF3}" srcOrd="1" destOrd="0" parTransId="{5A456F6D-2F2C-42D2-80D6-91A1447B4087}" sibTransId="{B8C3B9B3-7DFE-4793-8C3B-F6DDB2A27CE4}"/>
    <dgm:cxn modelId="{7B06928B-165F-4942-8F7D-A87E8AEEEA87}" type="presOf" srcId="{16015CC7-5E52-4F2D-A83D-4E1FA1ED3E48}" destId="{1BDA517E-A9E5-4811-8B47-C56D5BD33E8D}" srcOrd="1" destOrd="0" presId="urn:microsoft.com/office/officeart/2005/8/layout/hList9"/>
    <dgm:cxn modelId="{E400DCA2-2164-4F61-93AB-74160610500E}" type="presOf" srcId="{16015CC7-5E52-4F2D-A83D-4E1FA1ED3E48}" destId="{D107576B-C28F-4B41-993C-28542FA3CC4A}" srcOrd="0" destOrd="0" presId="urn:microsoft.com/office/officeart/2005/8/layout/hList9"/>
    <dgm:cxn modelId="{97D91D6C-D41F-45CB-B24F-6E2758D9DD69}" srcId="{EC24E5C8-72C2-4FEE-A769-658A2F51865C}" destId="{16015CC7-5E52-4F2D-A83D-4E1FA1ED3E48}" srcOrd="1" destOrd="0" parTransId="{EDCD366D-25E8-4AB8-B478-A92332F4BC1A}" sibTransId="{BCB88635-FE98-463B-B566-166B97CB3446}"/>
    <dgm:cxn modelId="{5ECCAE7F-4F40-4C8C-A512-C4F2ADD3614C}" type="presOf" srcId="{BB480C59-EE6F-4220-AE1B-CDE757343326}" destId="{F9416A0C-734D-48E8-BB50-72A83727C778}" srcOrd="0" destOrd="0" presId="urn:microsoft.com/office/officeart/2005/8/layout/hList9"/>
    <dgm:cxn modelId="{0224E9E1-DFFF-4C8E-820F-1C70FAD3962F}" srcId="{EC24E5C8-72C2-4FEE-A769-658A2F51865C}" destId="{BB480C59-EE6F-4220-AE1B-CDE757343326}" srcOrd="0" destOrd="0" parTransId="{FDAD6856-3257-4DAB-BB00-BDCC2A03DE42}" sibTransId="{FBD40B87-0807-4212-89A5-373A437FE9B0}"/>
    <dgm:cxn modelId="{888DB384-FBEE-4837-98A6-C701C39E38C4}" type="presOf" srcId="{EC24E5C8-72C2-4FEE-A769-658A2F51865C}" destId="{BBC6DCB1-EDB7-4B82-9A20-4EFE19306C02}" srcOrd="0" destOrd="0" presId="urn:microsoft.com/office/officeart/2005/8/layout/hList9"/>
    <dgm:cxn modelId="{1DE0F46D-120D-4A77-BF34-379B5172E16A}" type="presOf" srcId="{C175939F-31AA-4A3B-B594-387EB9D06D8B}" destId="{3753E73D-8507-4BB7-A8A7-38F57E11920D}" srcOrd="1" destOrd="0" presId="urn:microsoft.com/office/officeart/2005/8/layout/hList9"/>
    <dgm:cxn modelId="{E4B8901C-5438-4790-82C2-A91C0C538045}" type="presOf" srcId="{BB480C59-EE6F-4220-AE1B-CDE757343326}" destId="{22C1181D-98AF-4F0A-9944-5B2B903F7D34}" srcOrd="1" destOrd="0" presId="urn:microsoft.com/office/officeart/2005/8/layout/hList9"/>
    <dgm:cxn modelId="{BDF592A6-8190-4D0A-8D85-100619E200D2}" type="presOf" srcId="{B01D24F1-1F3E-486A-A3A9-E4F6D46D7ADD}" destId="{A5905D7C-B998-4213-985D-D9AF5FAAF9AB}" srcOrd="0" destOrd="0" presId="urn:microsoft.com/office/officeart/2005/8/layout/hList9"/>
    <dgm:cxn modelId="{C43F1C73-323B-4E12-A020-A5AE13BB7064}" srcId="{E53BB1F1-845F-4336-BBC3-5696AB0A7CF3}" destId="{D9FC7A9D-2423-422B-B711-3F9C1A7DC118}" srcOrd="1" destOrd="0" parTransId="{AF4F58F3-F6F4-43FC-A356-21888F5C6964}" sibTransId="{424F0A63-9888-45A6-8E05-DDD21EE0310A}"/>
    <dgm:cxn modelId="{D7480B74-E202-4C7F-A4FB-11AAC1BCD0C6}" srcId="{E53BB1F1-845F-4336-BBC3-5696AB0A7CF3}" destId="{C175939F-31AA-4A3B-B594-387EB9D06D8B}" srcOrd="0" destOrd="0" parTransId="{802F28B6-2B26-4B29-82E7-95D760EE6B34}" sibTransId="{71A58290-2D9B-4AD7-B8EF-55E4541610DA}"/>
    <dgm:cxn modelId="{5895AA3B-DAE0-48D6-984D-640385527E09}" srcId="{B01D24F1-1F3E-486A-A3A9-E4F6D46D7ADD}" destId="{EC24E5C8-72C2-4FEE-A769-658A2F51865C}" srcOrd="0" destOrd="0" parTransId="{B611A57C-DE76-4892-9526-A9A1C9062BFB}" sibTransId="{18B93F58-3F07-46FA-BA87-0D90A1DC0DD6}"/>
    <dgm:cxn modelId="{8F8D4241-600B-4816-BE27-4DE71E495C31}" type="presOf" srcId="{C175939F-31AA-4A3B-B594-387EB9D06D8B}" destId="{8904CC9F-0B58-4A9F-8C2B-7C4A3D2C4320}" srcOrd="0" destOrd="0" presId="urn:microsoft.com/office/officeart/2005/8/layout/hList9"/>
    <dgm:cxn modelId="{763727A7-BE92-4C27-A646-8380567FDC1A}" type="presParOf" srcId="{A5905D7C-B998-4213-985D-D9AF5FAAF9AB}" destId="{A5F06B58-7D07-4D04-90A8-22991A921612}" srcOrd="0" destOrd="0" presId="urn:microsoft.com/office/officeart/2005/8/layout/hList9"/>
    <dgm:cxn modelId="{4F21AC3B-E463-4E6B-A31F-90B12F8F4032}" type="presParOf" srcId="{A5905D7C-B998-4213-985D-D9AF5FAAF9AB}" destId="{820D0681-A7B4-433C-9902-0552321222B4}" srcOrd="1" destOrd="0" presId="urn:microsoft.com/office/officeart/2005/8/layout/hList9"/>
    <dgm:cxn modelId="{7317015E-AC01-4A83-BC80-14128288B684}" type="presParOf" srcId="{820D0681-A7B4-433C-9902-0552321222B4}" destId="{886E9CD9-0DC7-4A60-9A60-61D3666BE7D0}" srcOrd="0" destOrd="0" presId="urn:microsoft.com/office/officeart/2005/8/layout/hList9"/>
    <dgm:cxn modelId="{F7DC0762-031C-4124-BBEB-52ADB74DF77C}" type="presParOf" srcId="{820D0681-A7B4-433C-9902-0552321222B4}" destId="{008D436E-39EE-4B0B-8D0E-92482CD6F792}" srcOrd="1" destOrd="0" presId="urn:microsoft.com/office/officeart/2005/8/layout/hList9"/>
    <dgm:cxn modelId="{C01C3B08-4BB3-44FE-8334-1C73C29B01ED}" type="presParOf" srcId="{008D436E-39EE-4B0B-8D0E-92482CD6F792}" destId="{F9416A0C-734D-48E8-BB50-72A83727C778}" srcOrd="0" destOrd="0" presId="urn:microsoft.com/office/officeart/2005/8/layout/hList9"/>
    <dgm:cxn modelId="{BE3E592A-4B1C-404C-B4CD-9FAC1258D4CA}" type="presParOf" srcId="{008D436E-39EE-4B0B-8D0E-92482CD6F792}" destId="{22C1181D-98AF-4F0A-9944-5B2B903F7D34}" srcOrd="1" destOrd="0" presId="urn:microsoft.com/office/officeart/2005/8/layout/hList9"/>
    <dgm:cxn modelId="{52FDB038-65AE-4E23-9C43-298EF936F1FA}" type="presParOf" srcId="{820D0681-A7B4-433C-9902-0552321222B4}" destId="{CB930A9B-6552-4DBE-9A82-5C2704EBB263}" srcOrd="2" destOrd="0" presId="urn:microsoft.com/office/officeart/2005/8/layout/hList9"/>
    <dgm:cxn modelId="{9A73FB2F-6C6E-4286-930D-A730C6B42E60}" type="presParOf" srcId="{CB930A9B-6552-4DBE-9A82-5C2704EBB263}" destId="{D107576B-C28F-4B41-993C-28542FA3CC4A}" srcOrd="0" destOrd="0" presId="urn:microsoft.com/office/officeart/2005/8/layout/hList9"/>
    <dgm:cxn modelId="{E429C8BC-9C9A-42FE-B757-A0AF1FC4269A}" type="presParOf" srcId="{CB930A9B-6552-4DBE-9A82-5C2704EBB263}" destId="{1BDA517E-A9E5-4811-8B47-C56D5BD33E8D}" srcOrd="1" destOrd="0" presId="urn:microsoft.com/office/officeart/2005/8/layout/hList9"/>
    <dgm:cxn modelId="{6076D39D-F789-4E53-A2FC-6C0C8D09191E}" type="presParOf" srcId="{A5905D7C-B998-4213-985D-D9AF5FAAF9AB}" destId="{5DEA2BCB-25CE-4249-9147-5585703945FF}" srcOrd="2" destOrd="0" presId="urn:microsoft.com/office/officeart/2005/8/layout/hList9"/>
    <dgm:cxn modelId="{DC24A85A-83A3-42F4-979B-32B271AD6773}" type="presParOf" srcId="{A5905D7C-B998-4213-985D-D9AF5FAAF9AB}" destId="{BBC6DCB1-EDB7-4B82-9A20-4EFE19306C02}" srcOrd="3" destOrd="0" presId="urn:microsoft.com/office/officeart/2005/8/layout/hList9"/>
    <dgm:cxn modelId="{E6EE6AC3-6151-4BC6-84FE-DF35B9AB5B6E}" type="presParOf" srcId="{A5905D7C-B998-4213-985D-D9AF5FAAF9AB}" destId="{11058D2B-9A9D-4F23-988E-8BC8448613A7}" srcOrd="4" destOrd="0" presId="urn:microsoft.com/office/officeart/2005/8/layout/hList9"/>
    <dgm:cxn modelId="{F4F0C926-AB4A-4D45-BAF4-4E623F6B11AD}" type="presParOf" srcId="{A5905D7C-B998-4213-985D-D9AF5FAAF9AB}" destId="{67545075-05AB-4095-804D-E7199D232793}" srcOrd="5" destOrd="0" presId="urn:microsoft.com/office/officeart/2005/8/layout/hList9"/>
    <dgm:cxn modelId="{2D92C954-ACC8-4DAE-BF6C-700CD5B52262}" type="presParOf" srcId="{A5905D7C-B998-4213-985D-D9AF5FAAF9AB}" destId="{C5F7F5AA-7768-4494-B1A3-D4AC5E3262FE}" srcOrd="6" destOrd="0" presId="urn:microsoft.com/office/officeart/2005/8/layout/hList9"/>
    <dgm:cxn modelId="{EF50E766-CCBA-43C8-BA75-D3942B226461}" type="presParOf" srcId="{C5F7F5AA-7768-4494-B1A3-D4AC5E3262FE}" destId="{F27BCDC2-5A85-449B-AA81-046B61AF1F18}" srcOrd="0" destOrd="0" presId="urn:microsoft.com/office/officeart/2005/8/layout/hList9"/>
    <dgm:cxn modelId="{959B2A49-AAF0-4E6E-AA9E-A26971A6A8DE}" type="presParOf" srcId="{C5F7F5AA-7768-4494-B1A3-D4AC5E3262FE}" destId="{19B1AA64-8A5F-4020-8519-9528B2161743}" srcOrd="1" destOrd="0" presId="urn:microsoft.com/office/officeart/2005/8/layout/hList9"/>
    <dgm:cxn modelId="{60071F92-EC84-4322-B0CD-5D1FED5688C7}" type="presParOf" srcId="{19B1AA64-8A5F-4020-8519-9528B2161743}" destId="{8904CC9F-0B58-4A9F-8C2B-7C4A3D2C4320}" srcOrd="0" destOrd="0" presId="urn:microsoft.com/office/officeart/2005/8/layout/hList9"/>
    <dgm:cxn modelId="{CE012A51-3027-49E2-A9BD-27BD87FC8F19}" type="presParOf" srcId="{19B1AA64-8A5F-4020-8519-9528B2161743}" destId="{3753E73D-8507-4BB7-A8A7-38F57E11920D}" srcOrd="1" destOrd="0" presId="urn:microsoft.com/office/officeart/2005/8/layout/hList9"/>
    <dgm:cxn modelId="{034CDD0B-44D3-441C-9CD3-F4F44C0DFC05}" type="presParOf" srcId="{C5F7F5AA-7768-4494-B1A3-D4AC5E3262FE}" destId="{F20DF521-81AD-41CE-8E51-84F11BA84085}" srcOrd="2" destOrd="0" presId="urn:microsoft.com/office/officeart/2005/8/layout/hList9"/>
    <dgm:cxn modelId="{98AE70CE-48E4-479C-A54A-D5E2DA8EB07C}" type="presParOf" srcId="{F20DF521-81AD-41CE-8E51-84F11BA84085}" destId="{ED983A42-3AF9-4792-B3E4-2D21C1C3558E}" srcOrd="0" destOrd="0" presId="urn:microsoft.com/office/officeart/2005/8/layout/hList9"/>
    <dgm:cxn modelId="{B2BD81D6-3DFF-4254-BA83-6F40F29193BC}" type="presParOf" srcId="{F20DF521-81AD-41CE-8E51-84F11BA84085}" destId="{19AFB873-415E-4294-BC81-4A972E4C781A}" srcOrd="1" destOrd="0" presId="urn:microsoft.com/office/officeart/2005/8/layout/hList9"/>
    <dgm:cxn modelId="{59C8E58F-B0E7-431F-B287-9CF726C05A92}" type="presParOf" srcId="{A5905D7C-B998-4213-985D-D9AF5FAAF9AB}" destId="{457561EB-FAB3-4BC4-9990-5A372014D3E3}" srcOrd="7" destOrd="0" presId="urn:microsoft.com/office/officeart/2005/8/layout/hList9"/>
    <dgm:cxn modelId="{BFD37ACB-4A22-478C-B676-A6BC567A6326}" type="presParOf" srcId="{A5905D7C-B998-4213-985D-D9AF5FAAF9AB}" destId="{F9AE0412-3F50-4E4F-95CD-788F271823BE}" srcOrd="8" destOrd="0" presId="urn:microsoft.com/office/officeart/2005/8/layout/hList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13428AA7-E358-4336-BC56-3E3B58DC0129}" type="doc">
      <dgm:prSet loTypeId="urn:microsoft.com/office/officeart/2005/8/layout/equation2" loCatId="relationship" qsTypeId="urn:microsoft.com/office/officeart/2005/8/quickstyle/simple1" qsCatId="simple" csTypeId="urn:microsoft.com/office/officeart/2005/8/colors/colorful1" csCatId="colorful" phldr="1"/>
      <dgm:spPr/>
    </dgm:pt>
    <dgm:pt modelId="{07442189-08D9-4D75-9878-8B0B9679348E}">
      <dgm:prSet phldrT="[文本]"/>
      <dgm:spPr/>
      <dgm:t>
        <a:bodyPr/>
        <a:lstStyle/>
        <a:p>
          <a:r>
            <a:rPr lang="zh-CN" altLang="en-US" dirty="0" smtClean="0">
              <a:latin typeface="微软雅黑" panose="020B0503020204020204" pitchFamily="34" charset="-122"/>
              <a:ea typeface="微软雅黑" panose="020B0503020204020204" pitchFamily="34" charset="-122"/>
            </a:rPr>
            <a:t>通用</a:t>
          </a:r>
          <a:endParaRPr lang="zh-CN" altLang="en-US" dirty="0">
            <a:latin typeface="微软雅黑" panose="020B0503020204020204" pitchFamily="34" charset="-122"/>
            <a:ea typeface="微软雅黑" panose="020B0503020204020204" pitchFamily="34" charset="-122"/>
          </a:endParaRPr>
        </a:p>
      </dgm:t>
    </dgm:pt>
    <dgm:pt modelId="{5FAC8C71-F215-41B9-99E7-0A5F1E1457B2}" type="parTrans" cxnId="{789A95B9-8A82-47E1-B204-68CB32291478}">
      <dgm:prSet/>
      <dgm:spPr/>
      <dgm:t>
        <a:bodyPr/>
        <a:lstStyle/>
        <a:p>
          <a:endParaRPr lang="zh-CN" altLang="en-US">
            <a:latin typeface="微软雅黑" panose="020B0503020204020204" pitchFamily="34" charset="-122"/>
            <a:ea typeface="微软雅黑" panose="020B0503020204020204" pitchFamily="34" charset="-122"/>
          </a:endParaRPr>
        </a:p>
      </dgm:t>
    </dgm:pt>
    <dgm:pt modelId="{FA0F3EAF-164E-49DC-9548-7C0677410B87}" type="sibTrans" cxnId="{789A95B9-8A82-47E1-B204-68CB32291478}">
      <dgm:prSet/>
      <dgm:spPr/>
      <dgm:t>
        <a:bodyPr/>
        <a:lstStyle/>
        <a:p>
          <a:endParaRPr lang="zh-CN" altLang="en-US">
            <a:latin typeface="微软雅黑" panose="020B0503020204020204" pitchFamily="34" charset="-122"/>
            <a:ea typeface="微软雅黑" panose="020B0503020204020204" pitchFamily="34" charset="-122"/>
          </a:endParaRPr>
        </a:p>
      </dgm:t>
    </dgm:pt>
    <dgm:pt modelId="{10D0F413-F776-412C-8736-46BD3C4F4682}">
      <dgm:prSet phldrT="[文本]"/>
      <dgm:spPr/>
      <dgm:t>
        <a:bodyPr/>
        <a:lstStyle/>
        <a:p>
          <a:r>
            <a:rPr lang="zh-CN" altLang="en-US" dirty="0" smtClean="0">
              <a:latin typeface="微软雅黑" panose="020B0503020204020204" pitchFamily="34" charset="-122"/>
              <a:ea typeface="微软雅黑" panose="020B0503020204020204" pitchFamily="34" charset="-122"/>
            </a:rPr>
            <a:t>特有</a:t>
          </a:r>
          <a:endParaRPr lang="zh-CN" altLang="en-US" dirty="0">
            <a:latin typeface="微软雅黑" panose="020B0503020204020204" pitchFamily="34" charset="-122"/>
            <a:ea typeface="微软雅黑" panose="020B0503020204020204" pitchFamily="34" charset="-122"/>
          </a:endParaRPr>
        </a:p>
      </dgm:t>
    </dgm:pt>
    <dgm:pt modelId="{314E6CB7-8E36-4FC8-A704-250DFA43759F}" type="parTrans" cxnId="{D81DA6B2-5BFA-4B36-B52D-48D7875CB740}">
      <dgm:prSet/>
      <dgm:spPr/>
      <dgm:t>
        <a:bodyPr/>
        <a:lstStyle/>
        <a:p>
          <a:endParaRPr lang="zh-CN" altLang="en-US">
            <a:latin typeface="微软雅黑" panose="020B0503020204020204" pitchFamily="34" charset="-122"/>
            <a:ea typeface="微软雅黑" panose="020B0503020204020204" pitchFamily="34" charset="-122"/>
          </a:endParaRPr>
        </a:p>
      </dgm:t>
    </dgm:pt>
    <dgm:pt modelId="{7B7202E7-2C78-456E-A491-693EA6F2B64E}" type="sibTrans" cxnId="{D81DA6B2-5BFA-4B36-B52D-48D7875CB740}">
      <dgm:prSet/>
      <dgm:spPr/>
      <dgm:t>
        <a:bodyPr/>
        <a:lstStyle/>
        <a:p>
          <a:endParaRPr lang="zh-CN" altLang="en-US">
            <a:latin typeface="微软雅黑" panose="020B0503020204020204" pitchFamily="34" charset="-122"/>
            <a:ea typeface="微软雅黑" panose="020B0503020204020204" pitchFamily="34" charset="-122"/>
          </a:endParaRPr>
        </a:p>
      </dgm:t>
    </dgm:pt>
    <dgm:pt modelId="{C0269596-0734-443A-B950-C8127E99FEDF}">
      <dgm:prSet phldrT="[文本]" custT="1"/>
      <dgm:spPr/>
      <dgm:t>
        <a:bodyPr/>
        <a:lstStyle/>
        <a:p>
          <a:r>
            <a:rPr lang="zh-CN" altLang="en-US" sz="4400" dirty="0" smtClean="0">
              <a:latin typeface="微软雅黑" panose="020B0503020204020204" pitchFamily="34" charset="-122"/>
              <a:ea typeface="微软雅黑" panose="020B0503020204020204" pitchFamily="34" charset="-122"/>
            </a:rPr>
            <a:t>预填数据</a:t>
          </a:r>
          <a:endParaRPr lang="zh-CN" altLang="en-US" sz="4400" dirty="0">
            <a:latin typeface="微软雅黑" panose="020B0503020204020204" pitchFamily="34" charset="-122"/>
            <a:ea typeface="微软雅黑" panose="020B0503020204020204" pitchFamily="34" charset="-122"/>
          </a:endParaRPr>
        </a:p>
      </dgm:t>
    </dgm:pt>
    <dgm:pt modelId="{0A2502A6-3E22-4D69-9A65-FECB9A6ECA31}" type="parTrans" cxnId="{0CDC5FEA-9006-42DB-9521-CD136B8896EC}">
      <dgm:prSet/>
      <dgm:spPr/>
      <dgm:t>
        <a:bodyPr/>
        <a:lstStyle/>
        <a:p>
          <a:endParaRPr lang="zh-CN" altLang="en-US">
            <a:latin typeface="微软雅黑" panose="020B0503020204020204" pitchFamily="34" charset="-122"/>
            <a:ea typeface="微软雅黑" panose="020B0503020204020204" pitchFamily="34" charset="-122"/>
          </a:endParaRPr>
        </a:p>
      </dgm:t>
    </dgm:pt>
    <dgm:pt modelId="{07B659C8-8143-4804-888E-37A6D90B7950}" type="sibTrans" cxnId="{0CDC5FEA-9006-42DB-9521-CD136B8896EC}">
      <dgm:prSet/>
      <dgm:spPr/>
      <dgm:t>
        <a:bodyPr/>
        <a:lstStyle/>
        <a:p>
          <a:endParaRPr lang="zh-CN" altLang="en-US">
            <a:latin typeface="微软雅黑" panose="020B0503020204020204" pitchFamily="34" charset="-122"/>
            <a:ea typeface="微软雅黑" panose="020B0503020204020204" pitchFamily="34" charset="-122"/>
          </a:endParaRPr>
        </a:p>
      </dgm:t>
    </dgm:pt>
    <dgm:pt modelId="{A16CBF01-EECB-4EF1-A204-7FE2391F0104}" type="pres">
      <dgm:prSet presAssocID="{13428AA7-E358-4336-BC56-3E3B58DC0129}" presName="Name0" presStyleCnt="0">
        <dgm:presLayoutVars>
          <dgm:dir/>
          <dgm:resizeHandles val="exact"/>
        </dgm:presLayoutVars>
      </dgm:prSet>
      <dgm:spPr/>
    </dgm:pt>
    <dgm:pt modelId="{9894F5E9-85A1-4765-9C46-E9DD6B942C48}" type="pres">
      <dgm:prSet presAssocID="{13428AA7-E358-4336-BC56-3E3B58DC0129}" presName="vNodes" presStyleCnt="0"/>
      <dgm:spPr/>
    </dgm:pt>
    <dgm:pt modelId="{5C449524-8434-4A48-B262-5454E9A902D4}" type="pres">
      <dgm:prSet presAssocID="{07442189-08D9-4D75-9878-8B0B9679348E}" presName="node" presStyleLbl="node1" presStyleIdx="0" presStyleCnt="3">
        <dgm:presLayoutVars>
          <dgm:bulletEnabled val="1"/>
        </dgm:presLayoutVars>
      </dgm:prSet>
      <dgm:spPr/>
      <dgm:t>
        <a:bodyPr/>
        <a:lstStyle/>
        <a:p>
          <a:endParaRPr lang="zh-CN" altLang="en-US"/>
        </a:p>
      </dgm:t>
    </dgm:pt>
    <dgm:pt modelId="{69504274-2C14-4807-BC02-11413768704F}" type="pres">
      <dgm:prSet presAssocID="{FA0F3EAF-164E-49DC-9548-7C0677410B87}" presName="spacerT" presStyleCnt="0"/>
      <dgm:spPr/>
    </dgm:pt>
    <dgm:pt modelId="{1CD33F8D-9A15-47E1-8025-7612AA3C62BA}" type="pres">
      <dgm:prSet presAssocID="{FA0F3EAF-164E-49DC-9548-7C0677410B87}" presName="sibTrans" presStyleLbl="sibTrans2D1" presStyleIdx="0" presStyleCnt="2"/>
      <dgm:spPr/>
      <dgm:t>
        <a:bodyPr/>
        <a:lstStyle/>
        <a:p>
          <a:endParaRPr lang="zh-CN" altLang="en-US"/>
        </a:p>
      </dgm:t>
    </dgm:pt>
    <dgm:pt modelId="{62690F4A-30CD-420C-B20F-A11E2A61FE2F}" type="pres">
      <dgm:prSet presAssocID="{FA0F3EAF-164E-49DC-9548-7C0677410B87}" presName="spacerB" presStyleCnt="0"/>
      <dgm:spPr/>
    </dgm:pt>
    <dgm:pt modelId="{A0C20E1B-7659-44F2-8C87-E6C1F6424E52}" type="pres">
      <dgm:prSet presAssocID="{10D0F413-F776-412C-8736-46BD3C4F4682}" presName="node" presStyleLbl="node1" presStyleIdx="1" presStyleCnt="3">
        <dgm:presLayoutVars>
          <dgm:bulletEnabled val="1"/>
        </dgm:presLayoutVars>
      </dgm:prSet>
      <dgm:spPr/>
      <dgm:t>
        <a:bodyPr/>
        <a:lstStyle/>
        <a:p>
          <a:endParaRPr lang="zh-CN" altLang="en-US"/>
        </a:p>
      </dgm:t>
    </dgm:pt>
    <dgm:pt modelId="{BF72586E-991C-43E5-A5B9-AA2356FDC03F}" type="pres">
      <dgm:prSet presAssocID="{13428AA7-E358-4336-BC56-3E3B58DC0129}" presName="sibTransLast" presStyleLbl="sibTrans2D1" presStyleIdx="1" presStyleCnt="2"/>
      <dgm:spPr/>
      <dgm:t>
        <a:bodyPr/>
        <a:lstStyle/>
        <a:p>
          <a:endParaRPr lang="zh-CN" altLang="en-US"/>
        </a:p>
      </dgm:t>
    </dgm:pt>
    <dgm:pt modelId="{E44F647A-C61D-4E72-98EB-593B674A113C}" type="pres">
      <dgm:prSet presAssocID="{13428AA7-E358-4336-BC56-3E3B58DC0129}" presName="connectorText" presStyleLbl="sibTrans2D1" presStyleIdx="1" presStyleCnt="2"/>
      <dgm:spPr/>
      <dgm:t>
        <a:bodyPr/>
        <a:lstStyle/>
        <a:p>
          <a:endParaRPr lang="zh-CN" altLang="en-US"/>
        </a:p>
      </dgm:t>
    </dgm:pt>
    <dgm:pt modelId="{E962A698-DAA6-4454-B224-44B52520FBC2}" type="pres">
      <dgm:prSet presAssocID="{13428AA7-E358-4336-BC56-3E3B58DC0129}" presName="lastNode" presStyleLbl="node1" presStyleIdx="2" presStyleCnt="3">
        <dgm:presLayoutVars>
          <dgm:bulletEnabled val="1"/>
        </dgm:presLayoutVars>
      </dgm:prSet>
      <dgm:spPr/>
      <dgm:t>
        <a:bodyPr/>
        <a:lstStyle/>
        <a:p>
          <a:endParaRPr lang="zh-CN" altLang="en-US"/>
        </a:p>
      </dgm:t>
    </dgm:pt>
  </dgm:ptLst>
  <dgm:cxnLst>
    <dgm:cxn modelId="{DE6C63AB-2971-4527-AD0A-78D754B38281}" type="presOf" srcId="{7B7202E7-2C78-456E-A491-693EA6F2B64E}" destId="{BF72586E-991C-43E5-A5B9-AA2356FDC03F}" srcOrd="0" destOrd="0" presId="urn:microsoft.com/office/officeart/2005/8/layout/equation2"/>
    <dgm:cxn modelId="{6567A70C-09B1-45E3-90CE-662AF1EC446E}" type="presOf" srcId="{FA0F3EAF-164E-49DC-9548-7C0677410B87}" destId="{1CD33F8D-9A15-47E1-8025-7612AA3C62BA}" srcOrd="0" destOrd="0" presId="urn:microsoft.com/office/officeart/2005/8/layout/equation2"/>
    <dgm:cxn modelId="{789A95B9-8A82-47E1-B204-68CB32291478}" srcId="{13428AA7-E358-4336-BC56-3E3B58DC0129}" destId="{07442189-08D9-4D75-9878-8B0B9679348E}" srcOrd="0" destOrd="0" parTransId="{5FAC8C71-F215-41B9-99E7-0A5F1E1457B2}" sibTransId="{FA0F3EAF-164E-49DC-9548-7C0677410B87}"/>
    <dgm:cxn modelId="{D81DA6B2-5BFA-4B36-B52D-48D7875CB740}" srcId="{13428AA7-E358-4336-BC56-3E3B58DC0129}" destId="{10D0F413-F776-412C-8736-46BD3C4F4682}" srcOrd="1" destOrd="0" parTransId="{314E6CB7-8E36-4FC8-A704-250DFA43759F}" sibTransId="{7B7202E7-2C78-456E-A491-693EA6F2B64E}"/>
    <dgm:cxn modelId="{0EBF1CCB-CE69-49A0-B7D4-E28A9D23A0BF}" type="presOf" srcId="{C0269596-0734-443A-B950-C8127E99FEDF}" destId="{E962A698-DAA6-4454-B224-44B52520FBC2}" srcOrd="0" destOrd="0" presId="urn:microsoft.com/office/officeart/2005/8/layout/equation2"/>
    <dgm:cxn modelId="{0CDC5FEA-9006-42DB-9521-CD136B8896EC}" srcId="{13428AA7-E358-4336-BC56-3E3B58DC0129}" destId="{C0269596-0734-443A-B950-C8127E99FEDF}" srcOrd="2" destOrd="0" parTransId="{0A2502A6-3E22-4D69-9A65-FECB9A6ECA31}" sibTransId="{07B659C8-8143-4804-888E-37A6D90B7950}"/>
    <dgm:cxn modelId="{8262F5E1-CC0C-4DB7-A23C-665487A99E82}" type="presOf" srcId="{10D0F413-F776-412C-8736-46BD3C4F4682}" destId="{A0C20E1B-7659-44F2-8C87-E6C1F6424E52}" srcOrd="0" destOrd="0" presId="urn:microsoft.com/office/officeart/2005/8/layout/equation2"/>
    <dgm:cxn modelId="{9EEE5EC9-F33F-46A3-B641-D042E124B7EA}" type="presOf" srcId="{13428AA7-E358-4336-BC56-3E3B58DC0129}" destId="{A16CBF01-EECB-4EF1-A204-7FE2391F0104}" srcOrd="0" destOrd="0" presId="urn:microsoft.com/office/officeart/2005/8/layout/equation2"/>
    <dgm:cxn modelId="{767A75DC-74BF-4063-9DE0-E4E3D6C2B981}" type="presOf" srcId="{7B7202E7-2C78-456E-A491-693EA6F2B64E}" destId="{E44F647A-C61D-4E72-98EB-593B674A113C}" srcOrd="1" destOrd="0" presId="urn:microsoft.com/office/officeart/2005/8/layout/equation2"/>
    <dgm:cxn modelId="{BF1163A4-12AF-470F-8F41-4D9CC4AE67CA}" type="presOf" srcId="{07442189-08D9-4D75-9878-8B0B9679348E}" destId="{5C449524-8434-4A48-B262-5454E9A902D4}" srcOrd="0" destOrd="0" presId="urn:microsoft.com/office/officeart/2005/8/layout/equation2"/>
    <dgm:cxn modelId="{02889595-C709-4061-B32A-3A8A22F36B9D}" type="presParOf" srcId="{A16CBF01-EECB-4EF1-A204-7FE2391F0104}" destId="{9894F5E9-85A1-4765-9C46-E9DD6B942C48}" srcOrd="0" destOrd="0" presId="urn:microsoft.com/office/officeart/2005/8/layout/equation2"/>
    <dgm:cxn modelId="{B81BA50E-A4D8-402F-A93D-ED6C8D53BC21}" type="presParOf" srcId="{9894F5E9-85A1-4765-9C46-E9DD6B942C48}" destId="{5C449524-8434-4A48-B262-5454E9A902D4}" srcOrd="0" destOrd="0" presId="urn:microsoft.com/office/officeart/2005/8/layout/equation2"/>
    <dgm:cxn modelId="{DC8EF07B-5955-4A0E-9F57-C430B730D324}" type="presParOf" srcId="{9894F5E9-85A1-4765-9C46-E9DD6B942C48}" destId="{69504274-2C14-4807-BC02-11413768704F}" srcOrd="1" destOrd="0" presId="urn:microsoft.com/office/officeart/2005/8/layout/equation2"/>
    <dgm:cxn modelId="{8D045578-407F-4081-85A6-C0989B02883F}" type="presParOf" srcId="{9894F5E9-85A1-4765-9C46-E9DD6B942C48}" destId="{1CD33F8D-9A15-47E1-8025-7612AA3C62BA}" srcOrd="2" destOrd="0" presId="urn:microsoft.com/office/officeart/2005/8/layout/equation2"/>
    <dgm:cxn modelId="{3FBCE704-D1E2-4AAD-91FC-479BBC47F5A4}" type="presParOf" srcId="{9894F5E9-85A1-4765-9C46-E9DD6B942C48}" destId="{62690F4A-30CD-420C-B20F-A11E2A61FE2F}" srcOrd="3" destOrd="0" presId="urn:microsoft.com/office/officeart/2005/8/layout/equation2"/>
    <dgm:cxn modelId="{69970349-44A0-41C5-8054-A417E10201D1}" type="presParOf" srcId="{9894F5E9-85A1-4765-9C46-E9DD6B942C48}" destId="{A0C20E1B-7659-44F2-8C87-E6C1F6424E52}" srcOrd="4" destOrd="0" presId="urn:microsoft.com/office/officeart/2005/8/layout/equation2"/>
    <dgm:cxn modelId="{076EC9CA-84C8-4B05-98C2-0FF7DB2B9550}" type="presParOf" srcId="{A16CBF01-EECB-4EF1-A204-7FE2391F0104}" destId="{BF72586E-991C-43E5-A5B9-AA2356FDC03F}" srcOrd="1" destOrd="0" presId="urn:microsoft.com/office/officeart/2005/8/layout/equation2"/>
    <dgm:cxn modelId="{EE2A202B-ACFA-4161-ACAE-7CAE5B1FE043}" type="presParOf" srcId="{BF72586E-991C-43E5-A5B9-AA2356FDC03F}" destId="{E44F647A-C61D-4E72-98EB-593B674A113C}" srcOrd="0" destOrd="0" presId="urn:microsoft.com/office/officeart/2005/8/layout/equation2"/>
    <dgm:cxn modelId="{359F8562-7F24-4755-9006-918D8D05BC65}" type="presParOf" srcId="{A16CBF01-EECB-4EF1-A204-7FE2391F0104}" destId="{E962A698-DAA6-4454-B224-44B52520FBC2}" srcOrd="2" destOrd="0" presId="urn:microsoft.com/office/officeart/2005/8/layout/equati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53B2DBB9-52F9-4152-A927-E685D3C62431}" type="doc">
      <dgm:prSet loTypeId="urn:microsoft.com/office/officeart/2008/layout/CircleAccentTimeline" loCatId="process" qsTypeId="urn:microsoft.com/office/officeart/2005/8/quickstyle/simple4" qsCatId="simple" csTypeId="urn:microsoft.com/office/officeart/2005/8/colors/colorful3" csCatId="colorful" phldr="1"/>
      <dgm:spPr/>
      <dgm:t>
        <a:bodyPr/>
        <a:lstStyle/>
        <a:p>
          <a:endParaRPr lang="zh-CN" altLang="en-US"/>
        </a:p>
      </dgm:t>
    </dgm:pt>
    <dgm:pt modelId="{4AB31571-8C0A-46DF-BADE-F5B27CD03237}">
      <dgm:prSet phldrT="[文本]"/>
      <dgm:spPr/>
      <dgm:t>
        <a:bodyPr/>
        <a:lstStyle/>
        <a:p>
          <a:r>
            <a:rPr lang="zh-CN" altLang="en-US" dirty="0" smtClean="0">
              <a:latin typeface="微软雅黑" panose="020B0503020204020204" pitchFamily="34" charset="-122"/>
              <a:ea typeface="微软雅黑" panose="020B0503020204020204" pitchFamily="34" charset="-122"/>
            </a:rPr>
            <a:t>请求</a:t>
          </a:r>
          <a:endParaRPr lang="zh-CN" altLang="en-US" dirty="0">
            <a:latin typeface="微软雅黑" panose="020B0503020204020204" pitchFamily="34" charset="-122"/>
            <a:ea typeface="微软雅黑" panose="020B0503020204020204" pitchFamily="34" charset="-122"/>
          </a:endParaRPr>
        </a:p>
      </dgm:t>
    </dgm:pt>
    <dgm:pt modelId="{C8CB8214-6A64-404D-90CC-71080C7C6B17}" type="parTrans" cxnId="{4595A357-736D-434F-93DC-22B4B56F06D7}">
      <dgm:prSet/>
      <dgm:spPr/>
      <dgm:t>
        <a:bodyPr/>
        <a:lstStyle/>
        <a:p>
          <a:endParaRPr lang="zh-CN" altLang="en-US">
            <a:latin typeface="微软雅黑" panose="020B0503020204020204" pitchFamily="34" charset="-122"/>
            <a:ea typeface="微软雅黑" panose="020B0503020204020204" pitchFamily="34" charset="-122"/>
          </a:endParaRPr>
        </a:p>
      </dgm:t>
    </dgm:pt>
    <dgm:pt modelId="{0A907C6F-94DA-4F2A-9998-FB6DEB7F9EEC}" type="sibTrans" cxnId="{4595A357-736D-434F-93DC-22B4B56F06D7}">
      <dgm:prSet/>
      <dgm:spPr/>
      <dgm:t>
        <a:bodyPr/>
        <a:lstStyle/>
        <a:p>
          <a:endParaRPr lang="zh-CN" altLang="en-US">
            <a:latin typeface="微软雅黑" panose="020B0503020204020204" pitchFamily="34" charset="-122"/>
            <a:ea typeface="微软雅黑" panose="020B0503020204020204" pitchFamily="34" charset="-122"/>
          </a:endParaRPr>
        </a:p>
      </dgm:t>
    </dgm:pt>
    <dgm:pt modelId="{61C8E2AF-3666-4670-A760-D5BC1A51AA4C}">
      <dgm:prSet phldrT="[文本]"/>
      <dgm:spPr/>
      <dgm:t>
        <a:bodyPr/>
        <a:lstStyle/>
        <a:p>
          <a:r>
            <a:rPr lang="zh-CN" altLang="en-US" dirty="0" smtClean="0">
              <a:latin typeface="微软雅黑" panose="020B0503020204020204" pitchFamily="34" charset="-122"/>
              <a:ea typeface="微软雅黑" panose="020B0503020204020204" pitchFamily="34" charset="-122"/>
            </a:rPr>
            <a:t>方式</a:t>
          </a:r>
          <a:endParaRPr lang="zh-CN" altLang="en-US" dirty="0">
            <a:latin typeface="微软雅黑" panose="020B0503020204020204" pitchFamily="34" charset="-122"/>
            <a:ea typeface="微软雅黑" panose="020B0503020204020204" pitchFamily="34" charset="-122"/>
          </a:endParaRPr>
        </a:p>
      </dgm:t>
    </dgm:pt>
    <dgm:pt modelId="{60C47ACB-9EDE-458D-B80A-9411448FD4B3}" type="parTrans" cxnId="{DDB7032C-19EF-4096-AB1A-84755DFC2B9D}">
      <dgm:prSet/>
      <dgm:spPr/>
      <dgm:t>
        <a:bodyPr/>
        <a:lstStyle/>
        <a:p>
          <a:endParaRPr lang="zh-CN" altLang="en-US">
            <a:latin typeface="微软雅黑" panose="020B0503020204020204" pitchFamily="34" charset="-122"/>
            <a:ea typeface="微软雅黑" panose="020B0503020204020204" pitchFamily="34" charset="-122"/>
          </a:endParaRPr>
        </a:p>
      </dgm:t>
    </dgm:pt>
    <dgm:pt modelId="{88181F42-11BD-4885-8F95-C1E4355F260F}" type="sibTrans" cxnId="{DDB7032C-19EF-4096-AB1A-84755DFC2B9D}">
      <dgm:prSet/>
      <dgm:spPr/>
      <dgm:t>
        <a:bodyPr/>
        <a:lstStyle/>
        <a:p>
          <a:endParaRPr lang="zh-CN" altLang="en-US">
            <a:latin typeface="微软雅黑" panose="020B0503020204020204" pitchFamily="34" charset="-122"/>
            <a:ea typeface="微软雅黑" panose="020B0503020204020204" pitchFamily="34" charset="-122"/>
          </a:endParaRPr>
        </a:p>
      </dgm:t>
    </dgm:pt>
    <dgm:pt modelId="{59156D24-29E1-4B7F-89F9-12B5E33DC244}">
      <dgm:prSet phldrT="[文本]"/>
      <dgm:spPr/>
      <dgm:t>
        <a:bodyPr/>
        <a:lstStyle/>
        <a:p>
          <a:r>
            <a:rPr lang="zh-CN" altLang="en-US" dirty="0" smtClean="0">
              <a:latin typeface="微软雅黑" panose="020B0503020204020204" pitchFamily="34" charset="-122"/>
              <a:ea typeface="微软雅黑" panose="020B0503020204020204" pitchFamily="34" charset="-122"/>
            </a:rPr>
            <a:t>输入</a:t>
          </a:r>
          <a:endParaRPr lang="zh-CN" altLang="en-US" dirty="0">
            <a:latin typeface="微软雅黑" panose="020B0503020204020204" pitchFamily="34" charset="-122"/>
            <a:ea typeface="微软雅黑" panose="020B0503020204020204" pitchFamily="34" charset="-122"/>
          </a:endParaRPr>
        </a:p>
      </dgm:t>
    </dgm:pt>
    <dgm:pt modelId="{82681DFE-B038-4118-841E-DC9DAD6912B6}" type="parTrans" cxnId="{43FBF52B-9C48-47BB-B1D0-61BCE6DF5C46}">
      <dgm:prSet/>
      <dgm:spPr/>
      <dgm:t>
        <a:bodyPr/>
        <a:lstStyle/>
        <a:p>
          <a:endParaRPr lang="zh-CN" altLang="en-US">
            <a:latin typeface="微软雅黑" panose="020B0503020204020204" pitchFamily="34" charset="-122"/>
            <a:ea typeface="微软雅黑" panose="020B0503020204020204" pitchFamily="34" charset="-122"/>
          </a:endParaRPr>
        </a:p>
      </dgm:t>
    </dgm:pt>
    <dgm:pt modelId="{F6F2B686-BC38-4295-B81F-8425D1423BF2}" type="sibTrans" cxnId="{43FBF52B-9C48-47BB-B1D0-61BCE6DF5C46}">
      <dgm:prSet/>
      <dgm:spPr/>
      <dgm:t>
        <a:bodyPr/>
        <a:lstStyle/>
        <a:p>
          <a:endParaRPr lang="zh-CN" altLang="en-US">
            <a:latin typeface="微软雅黑" panose="020B0503020204020204" pitchFamily="34" charset="-122"/>
            <a:ea typeface="微软雅黑" panose="020B0503020204020204" pitchFamily="34" charset="-122"/>
          </a:endParaRPr>
        </a:p>
      </dgm:t>
    </dgm:pt>
    <dgm:pt modelId="{6CD41552-D797-4E46-87C1-DBE091A24C58}">
      <dgm:prSet phldrT="[文本]"/>
      <dgm:spPr/>
      <dgm:t>
        <a:bodyPr/>
        <a:lstStyle/>
        <a:p>
          <a:r>
            <a:rPr lang="zh-CN" altLang="en-US" dirty="0" smtClean="0">
              <a:latin typeface="微软雅黑" panose="020B0503020204020204" pitchFamily="34" charset="-122"/>
              <a:ea typeface="微软雅黑" panose="020B0503020204020204" pitchFamily="34" charset="-122"/>
            </a:rPr>
            <a:t>地址</a:t>
          </a:r>
          <a:endParaRPr lang="zh-CN" altLang="en-US" dirty="0">
            <a:latin typeface="微软雅黑" panose="020B0503020204020204" pitchFamily="34" charset="-122"/>
            <a:ea typeface="微软雅黑" panose="020B0503020204020204" pitchFamily="34" charset="-122"/>
          </a:endParaRPr>
        </a:p>
      </dgm:t>
    </dgm:pt>
    <dgm:pt modelId="{C24DF5D7-C0A5-4738-9D6A-62AAF4CBDF4E}" type="parTrans" cxnId="{AAFDC9DF-EFED-4C68-BD91-4DAF80E53D3C}">
      <dgm:prSet/>
      <dgm:spPr/>
      <dgm:t>
        <a:bodyPr/>
        <a:lstStyle/>
        <a:p>
          <a:endParaRPr lang="zh-CN" altLang="en-US">
            <a:latin typeface="微软雅黑" panose="020B0503020204020204" pitchFamily="34" charset="-122"/>
            <a:ea typeface="微软雅黑" panose="020B0503020204020204" pitchFamily="34" charset="-122"/>
          </a:endParaRPr>
        </a:p>
      </dgm:t>
    </dgm:pt>
    <dgm:pt modelId="{8D1E689A-4B92-4118-8145-9370139BA2F8}" type="sibTrans" cxnId="{AAFDC9DF-EFED-4C68-BD91-4DAF80E53D3C}">
      <dgm:prSet/>
      <dgm:spPr/>
      <dgm:t>
        <a:bodyPr/>
        <a:lstStyle/>
        <a:p>
          <a:endParaRPr lang="zh-CN" altLang="en-US">
            <a:latin typeface="微软雅黑" panose="020B0503020204020204" pitchFamily="34" charset="-122"/>
            <a:ea typeface="微软雅黑" panose="020B0503020204020204" pitchFamily="34" charset="-122"/>
          </a:endParaRPr>
        </a:p>
      </dgm:t>
    </dgm:pt>
    <dgm:pt modelId="{00AECE5F-A1F3-4F99-829F-84CCF699F959}">
      <dgm:prSet phldrT="[文本]"/>
      <dgm:spPr/>
      <dgm:t>
        <a:bodyPr/>
        <a:lstStyle/>
        <a:p>
          <a:r>
            <a:rPr lang="zh-CN" altLang="en-US" dirty="0" smtClean="0">
              <a:latin typeface="微软雅黑" panose="020B0503020204020204" pitchFamily="34" charset="-122"/>
              <a:ea typeface="微软雅黑" panose="020B0503020204020204" pitchFamily="34" charset="-122"/>
            </a:rPr>
            <a:t>输出</a:t>
          </a:r>
          <a:endParaRPr lang="zh-CN" altLang="en-US" dirty="0">
            <a:latin typeface="微软雅黑" panose="020B0503020204020204" pitchFamily="34" charset="-122"/>
            <a:ea typeface="微软雅黑" panose="020B0503020204020204" pitchFamily="34" charset="-122"/>
          </a:endParaRPr>
        </a:p>
      </dgm:t>
    </dgm:pt>
    <dgm:pt modelId="{F5381240-E8A2-4CE2-AB17-8FEF0D1B2720}" type="parTrans" cxnId="{8101A137-51D8-4DE1-A0C5-90E49FB40B75}">
      <dgm:prSet/>
      <dgm:spPr/>
      <dgm:t>
        <a:bodyPr/>
        <a:lstStyle/>
        <a:p>
          <a:endParaRPr lang="zh-CN" altLang="en-US">
            <a:latin typeface="微软雅黑" panose="020B0503020204020204" pitchFamily="34" charset="-122"/>
            <a:ea typeface="微软雅黑" panose="020B0503020204020204" pitchFamily="34" charset="-122"/>
          </a:endParaRPr>
        </a:p>
      </dgm:t>
    </dgm:pt>
    <dgm:pt modelId="{DC819466-F48A-4A8F-B0DE-4C7D25866E89}" type="sibTrans" cxnId="{8101A137-51D8-4DE1-A0C5-90E49FB40B75}">
      <dgm:prSet/>
      <dgm:spPr/>
      <dgm:t>
        <a:bodyPr/>
        <a:lstStyle/>
        <a:p>
          <a:endParaRPr lang="zh-CN" altLang="en-US">
            <a:latin typeface="微软雅黑" panose="020B0503020204020204" pitchFamily="34" charset="-122"/>
            <a:ea typeface="微软雅黑" panose="020B0503020204020204" pitchFamily="34" charset="-122"/>
          </a:endParaRPr>
        </a:p>
      </dgm:t>
    </dgm:pt>
    <dgm:pt modelId="{9A77B554-698B-4EA2-978C-B8B42FA42802}" type="pres">
      <dgm:prSet presAssocID="{53B2DBB9-52F9-4152-A927-E685D3C62431}" presName="Name0" presStyleCnt="0">
        <dgm:presLayoutVars>
          <dgm:dir/>
        </dgm:presLayoutVars>
      </dgm:prSet>
      <dgm:spPr/>
      <dgm:t>
        <a:bodyPr/>
        <a:lstStyle/>
        <a:p>
          <a:endParaRPr lang="zh-CN" altLang="en-US"/>
        </a:p>
      </dgm:t>
    </dgm:pt>
    <dgm:pt modelId="{2459A393-C146-4D1E-A1B8-26025434A80B}" type="pres">
      <dgm:prSet presAssocID="{4AB31571-8C0A-46DF-BADE-F5B27CD03237}" presName="parComposite" presStyleCnt="0"/>
      <dgm:spPr/>
    </dgm:pt>
    <dgm:pt modelId="{CB953F55-C866-4A0A-A737-136740C3288B}" type="pres">
      <dgm:prSet presAssocID="{4AB31571-8C0A-46DF-BADE-F5B27CD03237}" presName="parBigCircle" presStyleLbl="node0" presStyleIdx="0" presStyleCnt="1"/>
      <dgm:spPr/>
    </dgm:pt>
    <dgm:pt modelId="{AFAEB7F7-006C-4EBF-BE4E-F5BB327B7F7E}" type="pres">
      <dgm:prSet presAssocID="{4AB31571-8C0A-46DF-BADE-F5B27CD03237}" presName="parTx" presStyleLbl="revTx" presStyleIdx="0" presStyleCnt="9"/>
      <dgm:spPr/>
      <dgm:t>
        <a:bodyPr/>
        <a:lstStyle/>
        <a:p>
          <a:endParaRPr lang="zh-CN" altLang="en-US"/>
        </a:p>
      </dgm:t>
    </dgm:pt>
    <dgm:pt modelId="{674F57FE-1F17-44D3-864C-0A5D78A5D181}" type="pres">
      <dgm:prSet presAssocID="{4AB31571-8C0A-46DF-BADE-F5B27CD03237}" presName="bSpace" presStyleCnt="0"/>
      <dgm:spPr/>
    </dgm:pt>
    <dgm:pt modelId="{A729D055-265A-4126-AFCF-3B9020E8A71B}" type="pres">
      <dgm:prSet presAssocID="{4AB31571-8C0A-46DF-BADE-F5B27CD03237}" presName="parBackupNorm" presStyleCnt="0"/>
      <dgm:spPr/>
    </dgm:pt>
    <dgm:pt modelId="{DC112094-7AE0-46D5-B79A-40E0CFD1DB85}" type="pres">
      <dgm:prSet presAssocID="{0A907C6F-94DA-4F2A-9998-FB6DEB7F9EEC}" presName="parSpace" presStyleCnt="0"/>
      <dgm:spPr/>
    </dgm:pt>
    <dgm:pt modelId="{504C97B3-C0DE-4109-8B73-B207BD8187E8}" type="pres">
      <dgm:prSet presAssocID="{61C8E2AF-3666-4670-A760-D5BC1A51AA4C}" presName="desBackupLeftNorm" presStyleCnt="0"/>
      <dgm:spPr/>
    </dgm:pt>
    <dgm:pt modelId="{37DA3AA0-87A8-4ED1-AE00-17167259464D}" type="pres">
      <dgm:prSet presAssocID="{61C8E2AF-3666-4670-A760-D5BC1A51AA4C}" presName="desComposite" presStyleCnt="0"/>
      <dgm:spPr/>
    </dgm:pt>
    <dgm:pt modelId="{B00FCDD1-DB88-4C16-957A-59A5E3F5A632}" type="pres">
      <dgm:prSet presAssocID="{61C8E2AF-3666-4670-A760-D5BC1A51AA4C}" presName="desCircle" presStyleLbl="node1" presStyleIdx="0" presStyleCnt="4"/>
      <dgm:spPr/>
    </dgm:pt>
    <dgm:pt modelId="{78BA9571-21E5-4072-AE66-60B35B55D6F6}" type="pres">
      <dgm:prSet presAssocID="{61C8E2AF-3666-4670-A760-D5BC1A51AA4C}" presName="chTx" presStyleLbl="revTx" presStyleIdx="1" presStyleCnt="9"/>
      <dgm:spPr/>
      <dgm:t>
        <a:bodyPr/>
        <a:lstStyle/>
        <a:p>
          <a:endParaRPr lang="zh-CN" altLang="en-US"/>
        </a:p>
      </dgm:t>
    </dgm:pt>
    <dgm:pt modelId="{C9B11D5E-BC92-40B1-BA8A-079D69F2555E}" type="pres">
      <dgm:prSet presAssocID="{61C8E2AF-3666-4670-A760-D5BC1A51AA4C}" presName="desTx" presStyleLbl="revTx" presStyleIdx="2" presStyleCnt="9">
        <dgm:presLayoutVars>
          <dgm:bulletEnabled val="1"/>
        </dgm:presLayoutVars>
      </dgm:prSet>
      <dgm:spPr/>
    </dgm:pt>
    <dgm:pt modelId="{E56B8A95-8D5D-475C-8E58-246FEBB0386F}" type="pres">
      <dgm:prSet presAssocID="{61C8E2AF-3666-4670-A760-D5BC1A51AA4C}" presName="desBackupRightNorm" presStyleCnt="0"/>
      <dgm:spPr/>
    </dgm:pt>
    <dgm:pt modelId="{841D85E6-98D7-408F-B867-DBFC3997C640}" type="pres">
      <dgm:prSet presAssocID="{88181F42-11BD-4885-8F95-C1E4355F260F}" presName="desSpace" presStyleCnt="0"/>
      <dgm:spPr/>
    </dgm:pt>
    <dgm:pt modelId="{28E3ECDC-CD27-451B-810F-20D735F3365D}" type="pres">
      <dgm:prSet presAssocID="{6CD41552-D797-4E46-87C1-DBE091A24C58}" presName="desBackupLeftNorm" presStyleCnt="0"/>
      <dgm:spPr/>
    </dgm:pt>
    <dgm:pt modelId="{DFA10771-612B-42B1-9F3B-4D16F11FCC2B}" type="pres">
      <dgm:prSet presAssocID="{6CD41552-D797-4E46-87C1-DBE091A24C58}" presName="desComposite" presStyleCnt="0"/>
      <dgm:spPr/>
    </dgm:pt>
    <dgm:pt modelId="{62F8EB25-E5E6-4D57-B763-3F502E6DD2C5}" type="pres">
      <dgm:prSet presAssocID="{6CD41552-D797-4E46-87C1-DBE091A24C58}" presName="desCircle" presStyleLbl="node1" presStyleIdx="1" presStyleCnt="4"/>
      <dgm:spPr/>
    </dgm:pt>
    <dgm:pt modelId="{4ED87163-666F-48A2-BCD6-DEE436C60275}" type="pres">
      <dgm:prSet presAssocID="{6CD41552-D797-4E46-87C1-DBE091A24C58}" presName="chTx" presStyleLbl="revTx" presStyleIdx="3" presStyleCnt="9"/>
      <dgm:spPr/>
      <dgm:t>
        <a:bodyPr/>
        <a:lstStyle/>
        <a:p>
          <a:endParaRPr lang="zh-CN" altLang="en-US"/>
        </a:p>
      </dgm:t>
    </dgm:pt>
    <dgm:pt modelId="{8231C46F-988A-4838-99CA-5FB62C2108C1}" type="pres">
      <dgm:prSet presAssocID="{6CD41552-D797-4E46-87C1-DBE091A24C58}" presName="desTx" presStyleLbl="revTx" presStyleIdx="4" presStyleCnt="9">
        <dgm:presLayoutVars>
          <dgm:bulletEnabled val="1"/>
        </dgm:presLayoutVars>
      </dgm:prSet>
      <dgm:spPr/>
    </dgm:pt>
    <dgm:pt modelId="{5048FA66-424C-475C-8FDE-20011C37FB0D}" type="pres">
      <dgm:prSet presAssocID="{6CD41552-D797-4E46-87C1-DBE091A24C58}" presName="desBackupRightNorm" presStyleCnt="0"/>
      <dgm:spPr/>
    </dgm:pt>
    <dgm:pt modelId="{3C7C846E-035C-4961-8C71-452F292A592D}" type="pres">
      <dgm:prSet presAssocID="{8D1E689A-4B92-4118-8145-9370139BA2F8}" presName="desSpace" presStyleCnt="0"/>
      <dgm:spPr/>
    </dgm:pt>
    <dgm:pt modelId="{9D5A37B8-3041-43A5-BF66-0D8BF292B304}" type="pres">
      <dgm:prSet presAssocID="{59156D24-29E1-4B7F-89F9-12B5E33DC244}" presName="desBackupLeftNorm" presStyleCnt="0"/>
      <dgm:spPr/>
    </dgm:pt>
    <dgm:pt modelId="{CF292B18-79A4-44F8-B3D3-FE1B48B6CB10}" type="pres">
      <dgm:prSet presAssocID="{59156D24-29E1-4B7F-89F9-12B5E33DC244}" presName="desComposite" presStyleCnt="0"/>
      <dgm:spPr/>
    </dgm:pt>
    <dgm:pt modelId="{10F51AF8-44BB-4F11-9F83-EB7A3C1F6197}" type="pres">
      <dgm:prSet presAssocID="{59156D24-29E1-4B7F-89F9-12B5E33DC244}" presName="desCircle" presStyleLbl="node1" presStyleIdx="2" presStyleCnt="4"/>
      <dgm:spPr/>
    </dgm:pt>
    <dgm:pt modelId="{B9D66961-4828-49E0-A530-356307F1D060}" type="pres">
      <dgm:prSet presAssocID="{59156D24-29E1-4B7F-89F9-12B5E33DC244}" presName="chTx" presStyleLbl="revTx" presStyleIdx="5" presStyleCnt="9"/>
      <dgm:spPr/>
      <dgm:t>
        <a:bodyPr/>
        <a:lstStyle/>
        <a:p>
          <a:endParaRPr lang="zh-CN" altLang="en-US"/>
        </a:p>
      </dgm:t>
    </dgm:pt>
    <dgm:pt modelId="{506DEA50-FC87-45AA-BFF2-8FAF13777FB9}" type="pres">
      <dgm:prSet presAssocID="{59156D24-29E1-4B7F-89F9-12B5E33DC244}" presName="desTx" presStyleLbl="revTx" presStyleIdx="6" presStyleCnt="9">
        <dgm:presLayoutVars>
          <dgm:bulletEnabled val="1"/>
        </dgm:presLayoutVars>
      </dgm:prSet>
      <dgm:spPr/>
    </dgm:pt>
    <dgm:pt modelId="{CCC3004B-4A9F-43C9-9C5A-7958216B099A}" type="pres">
      <dgm:prSet presAssocID="{59156D24-29E1-4B7F-89F9-12B5E33DC244}" presName="desBackupRightNorm" presStyleCnt="0"/>
      <dgm:spPr/>
    </dgm:pt>
    <dgm:pt modelId="{E23D7D70-B754-42AC-8E87-18552695199F}" type="pres">
      <dgm:prSet presAssocID="{F6F2B686-BC38-4295-B81F-8425D1423BF2}" presName="desSpace" presStyleCnt="0"/>
      <dgm:spPr/>
    </dgm:pt>
    <dgm:pt modelId="{2902108C-8F5E-49DC-91DC-766F4623A967}" type="pres">
      <dgm:prSet presAssocID="{00AECE5F-A1F3-4F99-829F-84CCF699F959}" presName="desBackupLeftNorm" presStyleCnt="0"/>
      <dgm:spPr/>
    </dgm:pt>
    <dgm:pt modelId="{508F1E89-67BA-41F6-B05D-EA54ED6EE457}" type="pres">
      <dgm:prSet presAssocID="{00AECE5F-A1F3-4F99-829F-84CCF699F959}" presName="desComposite" presStyleCnt="0"/>
      <dgm:spPr/>
    </dgm:pt>
    <dgm:pt modelId="{6A3E13BB-2DDC-4402-AF85-26521AC4AFF0}" type="pres">
      <dgm:prSet presAssocID="{00AECE5F-A1F3-4F99-829F-84CCF699F959}" presName="desCircle" presStyleLbl="node1" presStyleIdx="3" presStyleCnt="4"/>
      <dgm:spPr/>
    </dgm:pt>
    <dgm:pt modelId="{57A64554-DDCC-4694-AF95-49884EA9B4D0}" type="pres">
      <dgm:prSet presAssocID="{00AECE5F-A1F3-4F99-829F-84CCF699F959}" presName="chTx" presStyleLbl="revTx" presStyleIdx="7" presStyleCnt="9"/>
      <dgm:spPr/>
      <dgm:t>
        <a:bodyPr/>
        <a:lstStyle/>
        <a:p>
          <a:endParaRPr lang="zh-CN" altLang="en-US"/>
        </a:p>
      </dgm:t>
    </dgm:pt>
    <dgm:pt modelId="{7DD3C11F-C306-4A82-A774-2567C36CEC35}" type="pres">
      <dgm:prSet presAssocID="{00AECE5F-A1F3-4F99-829F-84CCF699F959}" presName="desTx" presStyleLbl="revTx" presStyleIdx="8" presStyleCnt="9">
        <dgm:presLayoutVars>
          <dgm:bulletEnabled val="1"/>
        </dgm:presLayoutVars>
      </dgm:prSet>
      <dgm:spPr/>
    </dgm:pt>
    <dgm:pt modelId="{85744728-2EFD-4E23-B8CA-CF6162E55EDD}" type="pres">
      <dgm:prSet presAssocID="{00AECE5F-A1F3-4F99-829F-84CCF699F959}" presName="desBackupRightNorm" presStyleCnt="0"/>
      <dgm:spPr/>
    </dgm:pt>
    <dgm:pt modelId="{587BFB45-16D7-42ED-9D0A-F54368EF01CD}" type="pres">
      <dgm:prSet presAssocID="{DC819466-F48A-4A8F-B0DE-4C7D25866E89}" presName="desSpace" presStyleCnt="0"/>
      <dgm:spPr/>
    </dgm:pt>
  </dgm:ptLst>
  <dgm:cxnLst>
    <dgm:cxn modelId="{47942DEF-59CF-49B0-8D3B-953FDC388CDD}" type="presOf" srcId="{59156D24-29E1-4B7F-89F9-12B5E33DC244}" destId="{B9D66961-4828-49E0-A530-356307F1D060}" srcOrd="0" destOrd="0" presId="urn:microsoft.com/office/officeart/2008/layout/CircleAccentTimeline"/>
    <dgm:cxn modelId="{B592B3F6-6485-422F-BFAD-6258AA75E8ED}" type="presOf" srcId="{00AECE5F-A1F3-4F99-829F-84CCF699F959}" destId="{57A64554-DDCC-4694-AF95-49884EA9B4D0}" srcOrd="0" destOrd="0" presId="urn:microsoft.com/office/officeart/2008/layout/CircleAccentTimeline"/>
    <dgm:cxn modelId="{5A2D12FB-2292-496E-86CC-8B038CF7CC9F}" type="presOf" srcId="{6CD41552-D797-4E46-87C1-DBE091A24C58}" destId="{4ED87163-666F-48A2-BCD6-DEE436C60275}" srcOrd="0" destOrd="0" presId="urn:microsoft.com/office/officeart/2008/layout/CircleAccentTimeline"/>
    <dgm:cxn modelId="{4595A357-736D-434F-93DC-22B4B56F06D7}" srcId="{53B2DBB9-52F9-4152-A927-E685D3C62431}" destId="{4AB31571-8C0A-46DF-BADE-F5B27CD03237}" srcOrd="0" destOrd="0" parTransId="{C8CB8214-6A64-404D-90CC-71080C7C6B17}" sibTransId="{0A907C6F-94DA-4F2A-9998-FB6DEB7F9EEC}"/>
    <dgm:cxn modelId="{43FBF52B-9C48-47BB-B1D0-61BCE6DF5C46}" srcId="{4AB31571-8C0A-46DF-BADE-F5B27CD03237}" destId="{59156D24-29E1-4B7F-89F9-12B5E33DC244}" srcOrd="2" destOrd="0" parTransId="{82681DFE-B038-4118-841E-DC9DAD6912B6}" sibTransId="{F6F2B686-BC38-4295-B81F-8425D1423BF2}"/>
    <dgm:cxn modelId="{C9D9208E-EEBE-48DB-A7B5-D15CD3194B73}" type="presOf" srcId="{61C8E2AF-3666-4670-A760-D5BC1A51AA4C}" destId="{78BA9571-21E5-4072-AE66-60B35B55D6F6}" srcOrd="0" destOrd="0" presId="urn:microsoft.com/office/officeart/2008/layout/CircleAccentTimeline"/>
    <dgm:cxn modelId="{AAFDC9DF-EFED-4C68-BD91-4DAF80E53D3C}" srcId="{4AB31571-8C0A-46DF-BADE-F5B27CD03237}" destId="{6CD41552-D797-4E46-87C1-DBE091A24C58}" srcOrd="1" destOrd="0" parTransId="{C24DF5D7-C0A5-4738-9D6A-62AAF4CBDF4E}" sibTransId="{8D1E689A-4B92-4118-8145-9370139BA2F8}"/>
    <dgm:cxn modelId="{4ADB2148-14BE-4046-B791-6291B059FC6D}" type="presOf" srcId="{4AB31571-8C0A-46DF-BADE-F5B27CD03237}" destId="{AFAEB7F7-006C-4EBF-BE4E-F5BB327B7F7E}" srcOrd="0" destOrd="0" presId="urn:microsoft.com/office/officeart/2008/layout/CircleAccentTimeline"/>
    <dgm:cxn modelId="{DDB7032C-19EF-4096-AB1A-84755DFC2B9D}" srcId="{4AB31571-8C0A-46DF-BADE-F5B27CD03237}" destId="{61C8E2AF-3666-4670-A760-D5BC1A51AA4C}" srcOrd="0" destOrd="0" parTransId="{60C47ACB-9EDE-458D-B80A-9411448FD4B3}" sibTransId="{88181F42-11BD-4885-8F95-C1E4355F260F}"/>
    <dgm:cxn modelId="{8101A137-51D8-4DE1-A0C5-90E49FB40B75}" srcId="{4AB31571-8C0A-46DF-BADE-F5B27CD03237}" destId="{00AECE5F-A1F3-4F99-829F-84CCF699F959}" srcOrd="3" destOrd="0" parTransId="{F5381240-E8A2-4CE2-AB17-8FEF0D1B2720}" sibTransId="{DC819466-F48A-4A8F-B0DE-4C7D25866E89}"/>
    <dgm:cxn modelId="{FC32C362-4236-41F4-A982-E69157BB7891}" type="presOf" srcId="{53B2DBB9-52F9-4152-A927-E685D3C62431}" destId="{9A77B554-698B-4EA2-978C-B8B42FA42802}" srcOrd="0" destOrd="0" presId="urn:microsoft.com/office/officeart/2008/layout/CircleAccentTimeline"/>
    <dgm:cxn modelId="{9CDD36EF-24A9-443D-8750-A56FEDFEC0DB}" type="presParOf" srcId="{9A77B554-698B-4EA2-978C-B8B42FA42802}" destId="{2459A393-C146-4D1E-A1B8-26025434A80B}" srcOrd="0" destOrd="0" presId="urn:microsoft.com/office/officeart/2008/layout/CircleAccentTimeline"/>
    <dgm:cxn modelId="{F60D5C5D-6755-412B-818E-BD327720D348}" type="presParOf" srcId="{2459A393-C146-4D1E-A1B8-26025434A80B}" destId="{CB953F55-C866-4A0A-A737-136740C3288B}" srcOrd="0" destOrd="0" presId="urn:microsoft.com/office/officeart/2008/layout/CircleAccentTimeline"/>
    <dgm:cxn modelId="{1A91320D-C594-456E-8DE9-8D1170CD1108}" type="presParOf" srcId="{2459A393-C146-4D1E-A1B8-26025434A80B}" destId="{AFAEB7F7-006C-4EBF-BE4E-F5BB327B7F7E}" srcOrd="1" destOrd="0" presId="urn:microsoft.com/office/officeart/2008/layout/CircleAccentTimeline"/>
    <dgm:cxn modelId="{9766E27D-61F8-4C25-B488-934C11DA3E5C}" type="presParOf" srcId="{2459A393-C146-4D1E-A1B8-26025434A80B}" destId="{674F57FE-1F17-44D3-864C-0A5D78A5D181}" srcOrd="2" destOrd="0" presId="urn:microsoft.com/office/officeart/2008/layout/CircleAccentTimeline"/>
    <dgm:cxn modelId="{82927E1F-E557-4D11-8D2A-2FA2B23CEC51}" type="presParOf" srcId="{9A77B554-698B-4EA2-978C-B8B42FA42802}" destId="{A729D055-265A-4126-AFCF-3B9020E8A71B}" srcOrd="1" destOrd="0" presId="urn:microsoft.com/office/officeart/2008/layout/CircleAccentTimeline"/>
    <dgm:cxn modelId="{8876788F-47A7-4A2D-BD11-57A8B842229B}" type="presParOf" srcId="{9A77B554-698B-4EA2-978C-B8B42FA42802}" destId="{DC112094-7AE0-46D5-B79A-40E0CFD1DB85}" srcOrd="2" destOrd="0" presId="urn:microsoft.com/office/officeart/2008/layout/CircleAccentTimeline"/>
    <dgm:cxn modelId="{6D652433-15B9-4CEB-8EDF-369AD1DD231E}" type="presParOf" srcId="{9A77B554-698B-4EA2-978C-B8B42FA42802}" destId="{504C97B3-C0DE-4109-8B73-B207BD8187E8}" srcOrd="3" destOrd="0" presId="urn:microsoft.com/office/officeart/2008/layout/CircleAccentTimeline"/>
    <dgm:cxn modelId="{05DD3F7E-869A-4568-B170-E067E3876DA2}" type="presParOf" srcId="{9A77B554-698B-4EA2-978C-B8B42FA42802}" destId="{37DA3AA0-87A8-4ED1-AE00-17167259464D}" srcOrd="4" destOrd="0" presId="urn:microsoft.com/office/officeart/2008/layout/CircleAccentTimeline"/>
    <dgm:cxn modelId="{1D745F09-3B7E-434F-B749-36DF6B50E28E}" type="presParOf" srcId="{37DA3AA0-87A8-4ED1-AE00-17167259464D}" destId="{B00FCDD1-DB88-4C16-957A-59A5E3F5A632}" srcOrd="0" destOrd="0" presId="urn:microsoft.com/office/officeart/2008/layout/CircleAccentTimeline"/>
    <dgm:cxn modelId="{C053876A-EA7A-478F-A4B4-7C2CBFBA6755}" type="presParOf" srcId="{37DA3AA0-87A8-4ED1-AE00-17167259464D}" destId="{78BA9571-21E5-4072-AE66-60B35B55D6F6}" srcOrd="1" destOrd="0" presId="urn:microsoft.com/office/officeart/2008/layout/CircleAccentTimeline"/>
    <dgm:cxn modelId="{0501A25F-F2E9-4943-8E54-BC0F010B4BC7}" type="presParOf" srcId="{37DA3AA0-87A8-4ED1-AE00-17167259464D}" destId="{C9B11D5E-BC92-40B1-BA8A-079D69F2555E}" srcOrd="2" destOrd="0" presId="urn:microsoft.com/office/officeart/2008/layout/CircleAccentTimeline"/>
    <dgm:cxn modelId="{CF749A79-0AB2-4AF5-B29B-F2E01B5AE0F1}" type="presParOf" srcId="{9A77B554-698B-4EA2-978C-B8B42FA42802}" destId="{E56B8A95-8D5D-475C-8E58-246FEBB0386F}" srcOrd="5" destOrd="0" presId="urn:microsoft.com/office/officeart/2008/layout/CircleAccentTimeline"/>
    <dgm:cxn modelId="{B7371061-DCEF-46C2-81E3-C5B6E1B77F1E}" type="presParOf" srcId="{9A77B554-698B-4EA2-978C-B8B42FA42802}" destId="{841D85E6-98D7-408F-B867-DBFC3997C640}" srcOrd="6" destOrd="0" presId="urn:microsoft.com/office/officeart/2008/layout/CircleAccentTimeline"/>
    <dgm:cxn modelId="{ABF6119E-1045-46FB-BBE9-70B126552F80}" type="presParOf" srcId="{9A77B554-698B-4EA2-978C-B8B42FA42802}" destId="{28E3ECDC-CD27-451B-810F-20D735F3365D}" srcOrd="7" destOrd="0" presId="urn:microsoft.com/office/officeart/2008/layout/CircleAccentTimeline"/>
    <dgm:cxn modelId="{51D02860-33F4-44CF-9D39-271091ED32CF}" type="presParOf" srcId="{9A77B554-698B-4EA2-978C-B8B42FA42802}" destId="{DFA10771-612B-42B1-9F3B-4D16F11FCC2B}" srcOrd="8" destOrd="0" presId="urn:microsoft.com/office/officeart/2008/layout/CircleAccentTimeline"/>
    <dgm:cxn modelId="{FE97284C-8B01-45DB-A40D-8AF968E28F22}" type="presParOf" srcId="{DFA10771-612B-42B1-9F3B-4D16F11FCC2B}" destId="{62F8EB25-E5E6-4D57-B763-3F502E6DD2C5}" srcOrd="0" destOrd="0" presId="urn:microsoft.com/office/officeart/2008/layout/CircleAccentTimeline"/>
    <dgm:cxn modelId="{07809509-6966-4217-A3A0-297506344C15}" type="presParOf" srcId="{DFA10771-612B-42B1-9F3B-4D16F11FCC2B}" destId="{4ED87163-666F-48A2-BCD6-DEE436C60275}" srcOrd="1" destOrd="0" presId="urn:microsoft.com/office/officeart/2008/layout/CircleAccentTimeline"/>
    <dgm:cxn modelId="{F04F81A9-906B-4FB1-8A62-0437DEF7506D}" type="presParOf" srcId="{DFA10771-612B-42B1-9F3B-4D16F11FCC2B}" destId="{8231C46F-988A-4838-99CA-5FB62C2108C1}" srcOrd="2" destOrd="0" presId="urn:microsoft.com/office/officeart/2008/layout/CircleAccentTimeline"/>
    <dgm:cxn modelId="{913B3573-06B7-4C01-ACD6-FE5C8AD3181C}" type="presParOf" srcId="{9A77B554-698B-4EA2-978C-B8B42FA42802}" destId="{5048FA66-424C-475C-8FDE-20011C37FB0D}" srcOrd="9" destOrd="0" presId="urn:microsoft.com/office/officeart/2008/layout/CircleAccentTimeline"/>
    <dgm:cxn modelId="{732384E7-A499-42EC-8428-80A94D234B9B}" type="presParOf" srcId="{9A77B554-698B-4EA2-978C-B8B42FA42802}" destId="{3C7C846E-035C-4961-8C71-452F292A592D}" srcOrd="10" destOrd="0" presId="urn:microsoft.com/office/officeart/2008/layout/CircleAccentTimeline"/>
    <dgm:cxn modelId="{6F55673E-0E72-44D2-807D-73B804B86510}" type="presParOf" srcId="{9A77B554-698B-4EA2-978C-B8B42FA42802}" destId="{9D5A37B8-3041-43A5-BF66-0D8BF292B304}" srcOrd="11" destOrd="0" presId="urn:microsoft.com/office/officeart/2008/layout/CircleAccentTimeline"/>
    <dgm:cxn modelId="{C18AA05E-3CB8-41BA-89FF-5160D04CADA6}" type="presParOf" srcId="{9A77B554-698B-4EA2-978C-B8B42FA42802}" destId="{CF292B18-79A4-44F8-B3D3-FE1B48B6CB10}" srcOrd="12" destOrd="0" presId="urn:microsoft.com/office/officeart/2008/layout/CircleAccentTimeline"/>
    <dgm:cxn modelId="{4D9AB3D0-B4AC-410D-A562-04485B9F1B25}" type="presParOf" srcId="{CF292B18-79A4-44F8-B3D3-FE1B48B6CB10}" destId="{10F51AF8-44BB-4F11-9F83-EB7A3C1F6197}" srcOrd="0" destOrd="0" presId="urn:microsoft.com/office/officeart/2008/layout/CircleAccentTimeline"/>
    <dgm:cxn modelId="{8AE12598-F441-42C0-A6CF-60FC1C54C74D}" type="presParOf" srcId="{CF292B18-79A4-44F8-B3D3-FE1B48B6CB10}" destId="{B9D66961-4828-49E0-A530-356307F1D060}" srcOrd="1" destOrd="0" presId="urn:microsoft.com/office/officeart/2008/layout/CircleAccentTimeline"/>
    <dgm:cxn modelId="{C57E027F-D8C9-4754-A702-64A5E0B13D85}" type="presParOf" srcId="{CF292B18-79A4-44F8-B3D3-FE1B48B6CB10}" destId="{506DEA50-FC87-45AA-BFF2-8FAF13777FB9}" srcOrd="2" destOrd="0" presId="urn:microsoft.com/office/officeart/2008/layout/CircleAccentTimeline"/>
    <dgm:cxn modelId="{34A9025C-9BA8-4334-96EC-77A0BE8E5BC4}" type="presParOf" srcId="{9A77B554-698B-4EA2-978C-B8B42FA42802}" destId="{CCC3004B-4A9F-43C9-9C5A-7958216B099A}" srcOrd="13" destOrd="0" presId="urn:microsoft.com/office/officeart/2008/layout/CircleAccentTimeline"/>
    <dgm:cxn modelId="{45E014A5-22A9-4906-8FF7-3F27C9223D60}" type="presParOf" srcId="{9A77B554-698B-4EA2-978C-B8B42FA42802}" destId="{E23D7D70-B754-42AC-8E87-18552695199F}" srcOrd="14" destOrd="0" presId="urn:microsoft.com/office/officeart/2008/layout/CircleAccentTimeline"/>
    <dgm:cxn modelId="{2FAD6815-72F6-4D1C-A842-C549EA50B4F4}" type="presParOf" srcId="{9A77B554-698B-4EA2-978C-B8B42FA42802}" destId="{2902108C-8F5E-49DC-91DC-766F4623A967}" srcOrd="15" destOrd="0" presId="urn:microsoft.com/office/officeart/2008/layout/CircleAccentTimeline"/>
    <dgm:cxn modelId="{A75FD16E-1486-4AED-8473-AA4AE03E74BE}" type="presParOf" srcId="{9A77B554-698B-4EA2-978C-B8B42FA42802}" destId="{508F1E89-67BA-41F6-B05D-EA54ED6EE457}" srcOrd="16" destOrd="0" presId="urn:microsoft.com/office/officeart/2008/layout/CircleAccentTimeline"/>
    <dgm:cxn modelId="{43D23A99-DA55-45A0-BE50-1E6844F3B8F6}" type="presParOf" srcId="{508F1E89-67BA-41F6-B05D-EA54ED6EE457}" destId="{6A3E13BB-2DDC-4402-AF85-26521AC4AFF0}" srcOrd="0" destOrd="0" presId="urn:microsoft.com/office/officeart/2008/layout/CircleAccentTimeline"/>
    <dgm:cxn modelId="{51744504-CD76-45C3-A028-F5D2B07E9690}" type="presParOf" srcId="{508F1E89-67BA-41F6-B05D-EA54ED6EE457}" destId="{57A64554-DDCC-4694-AF95-49884EA9B4D0}" srcOrd="1" destOrd="0" presId="urn:microsoft.com/office/officeart/2008/layout/CircleAccentTimeline"/>
    <dgm:cxn modelId="{76DBFEF2-E599-4834-8AA1-E213F391B71C}" type="presParOf" srcId="{508F1E89-67BA-41F6-B05D-EA54ED6EE457}" destId="{7DD3C11F-C306-4A82-A774-2567C36CEC35}" srcOrd="2" destOrd="0" presId="urn:microsoft.com/office/officeart/2008/layout/CircleAccentTimeline"/>
    <dgm:cxn modelId="{E40169E9-1890-4E7E-8AF8-8840189C51D9}" type="presParOf" srcId="{9A77B554-698B-4EA2-978C-B8B42FA42802}" destId="{85744728-2EFD-4E23-B8CA-CF6162E55EDD}" srcOrd="17" destOrd="0" presId="urn:microsoft.com/office/officeart/2008/layout/CircleAccentTimeline"/>
    <dgm:cxn modelId="{331917ED-3FBC-4715-8309-A4A424BAFE86}" type="presParOf" srcId="{9A77B554-698B-4EA2-978C-B8B42FA42802}" destId="{587BFB45-16D7-42ED-9D0A-F54368EF01CD}" srcOrd="18" destOrd="0" presId="urn:microsoft.com/office/officeart/2008/layout/CircleAccent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CFF5A919-996C-4145-88AF-C32E4479BA8B}" type="doc">
      <dgm:prSet loTypeId="urn:microsoft.com/office/officeart/2009/3/layout/StepUpProcess" loCatId="process" qsTypeId="urn:microsoft.com/office/officeart/2005/8/quickstyle/simple4" qsCatId="simple" csTypeId="urn:microsoft.com/office/officeart/2005/8/colors/colorful2" csCatId="colorful" phldr="1"/>
      <dgm:spPr/>
      <dgm:t>
        <a:bodyPr/>
        <a:lstStyle/>
        <a:p>
          <a:endParaRPr lang="zh-CN" altLang="en-US"/>
        </a:p>
      </dgm:t>
    </dgm:pt>
    <dgm:pt modelId="{CF301156-F5A2-47AF-A5FB-48DB21C8AE8B}">
      <dgm:prSet phldrT="[文本]" custT="1"/>
      <dgm:spPr/>
      <dgm:t>
        <a:bodyPr/>
        <a:lstStyle/>
        <a:p>
          <a:r>
            <a:rPr lang="zh-CN" altLang="en-US" sz="3200" dirty="0" smtClean="0">
              <a:latin typeface="微软雅黑" panose="020B0503020204020204" pitchFamily="34" charset="-122"/>
              <a:ea typeface="微软雅黑" panose="020B0503020204020204" pitchFamily="34" charset="-122"/>
            </a:rPr>
            <a:t>统一格式</a:t>
          </a:r>
          <a:endParaRPr lang="zh-CN" altLang="en-US" sz="3200" dirty="0">
            <a:latin typeface="微软雅黑" panose="020B0503020204020204" pitchFamily="34" charset="-122"/>
            <a:ea typeface="微软雅黑" panose="020B0503020204020204" pitchFamily="34" charset="-122"/>
          </a:endParaRPr>
        </a:p>
      </dgm:t>
      <dgm:extLst/>
    </dgm:pt>
    <dgm:pt modelId="{38677343-A390-44AC-AB47-E11EE7551282}" type="parTrans" cxnId="{67A2F205-1218-45F3-AEF8-C9501479DC66}">
      <dgm:prSet/>
      <dgm:spPr/>
      <dgm:t>
        <a:bodyPr/>
        <a:lstStyle/>
        <a:p>
          <a:endParaRPr lang="zh-CN" altLang="en-US" sz="1400">
            <a:latin typeface="微软雅黑" panose="020B0503020204020204" pitchFamily="34" charset="-122"/>
            <a:ea typeface="微软雅黑" panose="020B0503020204020204" pitchFamily="34" charset="-122"/>
          </a:endParaRPr>
        </a:p>
      </dgm:t>
    </dgm:pt>
    <dgm:pt modelId="{03CF6EC1-A64D-4239-AF68-B1D4D272DFE3}" type="sibTrans" cxnId="{67A2F205-1218-45F3-AEF8-C9501479DC66}">
      <dgm:prSet/>
      <dgm:spPr/>
      <dgm:t>
        <a:bodyPr/>
        <a:lstStyle/>
        <a:p>
          <a:endParaRPr lang="zh-CN" altLang="en-US" sz="1400">
            <a:latin typeface="微软雅黑" panose="020B0503020204020204" pitchFamily="34" charset="-122"/>
            <a:ea typeface="微软雅黑" panose="020B0503020204020204" pitchFamily="34" charset="-122"/>
          </a:endParaRPr>
        </a:p>
      </dgm:t>
    </dgm:pt>
    <dgm:pt modelId="{24AF5338-987A-4C21-B80C-7EDC0FE8B4E7}">
      <dgm:prSet phldrT="[文本]" custT="1"/>
      <dgm:spPr/>
      <dgm:t>
        <a:bodyPr/>
        <a:lstStyle/>
        <a:p>
          <a:r>
            <a:rPr lang="zh-CN" altLang="en-US" sz="3200" dirty="0" smtClean="0">
              <a:latin typeface="微软雅黑" panose="020B0503020204020204" pitchFamily="34" charset="-122"/>
              <a:ea typeface="微软雅黑" panose="020B0503020204020204" pitchFamily="34" charset="-122"/>
            </a:rPr>
            <a:t>提取请求</a:t>
          </a:r>
          <a:endParaRPr lang="zh-CN" altLang="en-US" sz="3200" dirty="0">
            <a:latin typeface="微软雅黑" panose="020B0503020204020204" pitchFamily="34" charset="-122"/>
            <a:ea typeface="微软雅黑" panose="020B0503020204020204" pitchFamily="34" charset="-122"/>
          </a:endParaRPr>
        </a:p>
      </dgm:t>
      <dgm:extLst/>
    </dgm:pt>
    <dgm:pt modelId="{F43D84F7-6289-4134-BB24-7188B6C07CED}" type="parTrans" cxnId="{21A94FEF-8CEE-4A93-8FBA-3B204A898FCB}">
      <dgm:prSet/>
      <dgm:spPr/>
      <dgm:t>
        <a:bodyPr/>
        <a:lstStyle/>
        <a:p>
          <a:endParaRPr lang="zh-CN" altLang="en-US" sz="1400">
            <a:latin typeface="微软雅黑" panose="020B0503020204020204" pitchFamily="34" charset="-122"/>
            <a:ea typeface="微软雅黑" panose="020B0503020204020204" pitchFamily="34" charset="-122"/>
          </a:endParaRPr>
        </a:p>
      </dgm:t>
    </dgm:pt>
    <dgm:pt modelId="{81A29AA7-9F92-423F-A467-3E2B8CDFEC88}" type="sibTrans" cxnId="{21A94FEF-8CEE-4A93-8FBA-3B204A898FCB}">
      <dgm:prSet/>
      <dgm:spPr/>
      <dgm:t>
        <a:bodyPr/>
        <a:lstStyle/>
        <a:p>
          <a:endParaRPr lang="zh-CN" altLang="en-US" sz="1400">
            <a:latin typeface="微软雅黑" panose="020B0503020204020204" pitchFamily="34" charset="-122"/>
            <a:ea typeface="微软雅黑" panose="020B0503020204020204" pitchFamily="34" charset="-122"/>
          </a:endParaRPr>
        </a:p>
      </dgm:t>
    </dgm:pt>
    <dgm:pt modelId="{32F64CA9-B6BD-4B0D-812D-F30A5522F9DB}">
      <dgm:prSet phldrT="[文本]" custT="1"/>
      <dgm:spPr/>
      <dgm:t>
        <a:bodyPr/>
        <a:lstStyle/>
        <a:p>
          <a:r>
            <a:rPr lang="zh-CN" altLang="en-US" sz="3200" dirty="0" smtClean="0">
              <a:latin typeface="微软雅黑" panose="020B0503020204020204" pitchFamily="34" charset="-122"/>
              <a:ea typeface="微软雅黑" panose="020B0503020204020204" pitchFamily="34" charset="-122"/>
            </a:rPr>
            <a:t>定义请求</a:t>
          </a:r>
          <a:endParaRPr lang="zh-CN" altLang="en-US" sz="3200" dirty="0">
            <a:latin typeface="微软雅黑" panose="020B0503020204020204" pitchFamily="34" charset="-122"/>
            <a:ea typeface="微软雅黑" panose="020B0503020204020204" pitchFamily="34" charset="-122"/>
          </a:endParaRPr>
        </a:p>
      </dgm:t>
      <dgm:extLst/>
    </dgm:pt>
    <dgm:pt modelId="{D6815010-38FA-4023-BF87-C269DEEEC3D4}" type="parTrans" cxnId="{7AF7424F-B4BC-40CF-BAA0-3B02142EB06E}">
      <dgm:prSet/>
      <dgm:spPr/>
      <dgm:t>
        <a:bodyPr/>
        <a:lstStyle/>
        <a:p>
          <a:endParaRPr lang="zh-CN" altLang="en-US" sz="1400">
            <a:latin typeface="微软雅黑" panose="020B0503020204020204" pitchFamily="34" charset="-122"/>
            <a:ea typeface="微软雅黑" panose="020B0503020204020204" pitchFamily="34" charset="-122"/>
          </a:endParaRPr>
        </a:p>
      </dgm:t>
    </dgm:pt>
    <dgm:pt modelId="{5BB057B0-B12A-4D69-AE66-381B4025848B}" type="sibTrans" cxnId="{7AF7424F-B4BC-40CF-BAA0-3B02142EB06E}">
      <dgm:prSet/>
      <dgm:spPr/>
      <dgm:t>
        <a:bodyPr/>
        <a:lstStyle/>
        <a:p>
          <a:endParaRPr lang="zh-CN" altLang="en-US" sz="1400">
            <a:latin typeface="微软雅黑" panose="020B0503020204020204" pitchFamily="34" charset="-122"/>
            <a:ea typeface="微软雅黑" panose="020B0503020204020204" pitchFamily="34" charset="-122"/>
          </a:endParaRPr>
        </a:p>
      </dgm:t>
    </dgm:pt>
    <dgm:pt modelId="{8A0DBFC3-61AB-40C4-90E1-B0BB8863DECD}" type="pres">
      <dgm:prSet presAssocID="{CFF5A919-996C-4145-88AF-C32E4479BA8B}" presName="rootnode" presStyleCnt="0">
        <dgm:presLayoutVars>
          <dgm:chMax/>
          <dgm:chPref/>
          <dgm:dir/>
          <dgm:animLvl val="lvl"/>
        </dgm:presLayoutVars>
      </dgm:prSet>
      <dgm:spPr/>
      <dgm:t>
        <a:bodyPr/>
        <a:lstStyle/>
        <a:p>
          <a:endParaRPr lang="zh-CN" altLang="en-US"/>
        </a:p>
      </dgm:t>
    </dgm:pt>
    <dgm:pt modelId="{8E7EC06A-DDB0-4E4D-819C-87E6B68A87F6}" type="pres">
      <dgm:prSet presAssocID="{CF301156-F5A2-47AF-A5FB-48DB21C8AE8B}" presName="composite" presStyleCnt="0"/>
      <dgm:spPr/>
    </dgm:pt>
    <dgm:pt modelId="{B3F87159-995C-4C4C-953A-C1F124562524}" type="pres">
      <dgm:prSet presAssocID="{CF301156-F5A2-47AF-A5FB-48DB21C8AE8B}" presName="LShape" presStyleLbl="alignNode1" presStyleIdx="0" presStyleCnt="5"/>
      <dgm:spPr/>
    </dgm:pt>
    <dgm:pt modelId="{20921158-EAE9-4853-824D-AA5EFD25BC4B}" type="pres">
      <dgm:prSet presAssocID="{CF301156-F5A2-47AF-A5FB-48DB21C8AE8B}" presName="ParentText" presStyleLbl="revTx" presStyleIdx="0" presStyleCnt="3">
        <dgm:presLayoutVars>
          <dgm:chMax val="0"/>
          <dgm:chPref val="0"/>
          <dgm:bulletEnabled val="1"/>
        </dgm:presLayoutVars>
      </dgm:prSet>
      <dgm:spPr/>
      <dgm:t>
        <a:bodyPr/>
        <a:lstStyle/>
        <a:p>
          <a:endParaRPr lang="zh-CN" altLang="en-US"/>
        </a:p>
      </dgm:t>
    </dgm:pt>
    <dgm:pt modelId="{A4191A87-22B6-4B46-BA6F-B2BC27D361E9}" type="pres">
      <dgm:prSet presAssocID="{CF301156-F5A2-47AF-A5FB-48DB21C8AE8B}" presName="Triangle" presStyleLbl="alignNode1" presStyleIdx="1" presStyleCnt="5"/>
      <dgm:spPr/>
    </dgm:pt>
    <dgm:pt modelId="{B1B63CFB-59C9-48A6-864D-DEC83B43926D}" type="pres">
      <dgm:prSet presAssocID="{03CF6EC1-A64D-4239-AF68-B1D4D272DFE3}" presName="sibTrans" presStyleCnt="0"/>
      <dgm:spPr/>
    </dgm:pt>
    <dgm:pt modelId="{03B82639-3505-4782-AC18-3D6F0794DDD7}" type="pres">
      <dgm:prSet presAssocID="{03CF6EC1-A64D-4239-AF68-B1D4D272DFE3}" presName="space" presStyleCnt="0"/>
      <dgm:spPr/>
    </dgm:pt>
    <dgm:pt modelId="{2597B72D-E9FF-4D58-846E-29484B9AA562}" type="pres">
      <dgm:prSet presAssocID="{24AF5338-987A-4C21-B80C-7EDC0FE8B4E7}" presName="composite" presStyleCnt="0"/>
      <dgm:spPr/>
    </dgm:pt>
    <dgm:pt modelId="{0BD16BBC-A28F-4ACA-9CC3-2EBA295E7F3D}" type="pres">
      <dgm:prSet presAssocID="{24AF5338-987A-4C21-B80C-7EDC0FE8B4E7}" presName="LShape" presStyleLbl="alignNode1" presStyleIdx="2" presStyleCnt="5"/>
      <dgm:spPr/>
      <dgm:extLst>
        <a:ext uri="{E40237B7-FDA0-4F09-8148-C483321AD2D9}">
          <dgm14:cNvPr xmlns:dgm14="http://schemas.microsoft.com/office/drawing/2010/diagram" id="0" name="">
            <a:hlinkClick xmlns:r="http://schemas.openxmlformats.org/officeDocument/2006/relationships" r:id="rId1" action="ppaction://hlinksldjump"/>
          </dgm14:cNvPr>
        </a:ext>
      </dgm:extLst>
    </dgm:pt>
    <dgm:pt modelId="{E3A25ECD-12E4-436D-BD4D-28D456D5FFE3}" type="pres">
      <dgm:prSet presAssocID="{24AF5338-987A-4C21-B80C-7EDC0FE8B4E7}" presName="ParentText" presStyleLbl="revTx" presStyleIdx="1" presStyleCnt="3">
        <dgm:presLayoutVars>
          <dgm:chMax val="0"/>
          <dgm:chPref val="0"/>
          <dgm:bulletEnabled val="1"/>
        </dgm:presLayoutVars>
      </dgm:prSet>
      <dgm:spPr/>
      <dgm:t>
        <a:bodyPr/>
        <a:lstStyle/>
        <a:p>
          <a:endParaRPr lang="zh-CN" altLang="en-US"/>
        </a:p>
      </dgm:t>
    </dgm:pt>
    <dgm:pt modelId="{3658D6EC-7BEC-410D-8051-9B9B6C12F698}" type="pres">
      <dgm:prSet presAssocID="{24AF5338-987A-4C21-B80C-7EDC0FE8B4E7}" presName="Triangle" presStyleLbl="alignNode1" presStyleIdx="3" presStyleCnt="5"/>
      <dgm:spPr/>
    </dgm:pt>
    <dgm:pt modelId="{BE8E1068-0D2C-40B2-90A5-53A7A9956DFF}" type="pres">
      <dgm:prSet presAssocID="{81A29AA7-9F92-423F-A467-3E2B8CDFEC88}" presName="sibTrans" presStyleCnt="0"/>
      <dgm:spPr/>
    </dgm:pt>
    <dgm:pt modelId="{96E3C806-943E-4E14-B2F9-1903239E4290}" type="pres">
      <dgm:prSet presAssocID="{81A29AA7-9F92-423F-A467-3E2B8CDFEC88}" presName="space" presStyleCnt="0"/>
      <dgm:spPr/>
    </dgm:pt>
    <dgm:pt modelId="{EC7AB42C-66FF-4A7F-843B-FE18B98CC65F}" type="pres">
      <dgm:prSet presAssocID="{32F64CA9-B6BD-4B0D-812D-F30A5522F9DB}" presName="composite" presStyleCnt="0"/>
      <dgm:spPr/>
    </dgm:pt>
    <dgm:pt modelId="{C0D32BAF-529C-4FF9-91EB-45B400C459EE}" type="pres">
      <dgm:prSet presAssocID="{32F64CA9-B6BD-4B0D-812D-F30A5522F9DB}" presName="LShape" presStyleLbl="alignNode1" presStyleIdx="4" presStyleCnt="5"/>
      <dgm:spPr/>
    </dgm:pt>
    <dgm:pt modelId="{702E0FBD-6935-4412-8750-C0B28C5F2DA7}" type="pres">
      <dgm:prSet presAssocID="{32F64CA9-B6BD-4B0D-812D-F30A5522F9DB}" presName="ParentText" presStyleLbl="revTx" presStyleIdx="2" presStyleCnt="3">
        <dgm:presLayoutVars>
          <dgm:chMax val="0"/>
          <dgm:chPref val="0"/>
          <dgm:bulletEnabled val="1"/>
        </dgm:presLayoutVars>
      </dgm:prSet>
      <dgm:spPr/>
      <dgm:t>
        <a:bodyPr/>
        <a:lstStyle/>
        <a:p>
          <a:endParaRPr lang="zh-CN" altLang="en-US"/>
        </a:p>
      </dgm:t>
    </dgm:pt>
  </dgm:ptLst>
  <dgm:cxnLst>
    <dgm:cxn modelId="{7AF7424F-B4BC-40CF-BAA0-3B02142EB06E}" srcId="{CFF5A919-996C-4145-88AF-C32E4479BA8B}" destId="{32F64CA9-B6BD-4B0D-812D-F30A5522F9DB}" srcOrd="2" destOrd="0" parTransId="{D6815010-38FA-4023-BF87-C269DEEEC3D4}" sibTransId="{5BB057B0-B12A-4D69-AE66-381B4025848B}"/>
    <dgm:cxn modelId="{1A563DD0-46DF-48C7-8769-E220078196A8}" type="presOf" srcId="{CFF5A919-996C-4145-88AF-C32E4479BA8B}" destId="{8A0DBFC3-61AB-40C4-90E1-B0BB8863DECD}" srcOrd="0" destOrd="0" presId="urn:microsoft.com/office/officeart/2009/3/layout/StepUpProcess"/>
    <dgm:cxn modelId="{43F2C613-8B8F-425E-A72F-A2EA9BAFBA48}" type="presOf" srcId="{32F64CA9-B6BD-4B0D-812D-F30A5522F9DB}" destId="{702E0FBD-6935-4412-8750-C0B28C5F2DA7}" srcOrd="0" destOrd="0" presId="urn:microsoft.com/office/officeart/2009/3/layout/StepUpProcess"/>
    <dgm:cxn modelId="{21A94FEF-8CEE-4A93-8FBA-3B204A898FCB}" srcId="{CFF5A919-996C-4145-88AF-C32E4479BA8B}" destId="{24AF5338-987A-4C21-B80C-7EDC0FE8B4E7}" srcOrd="1" destOrd="0" parTransId="{F43D84F7-6289-4134-BB24-7188B6C07CED}" sibTransId="{81A29AA7-9F92-423F-A467-3E2B8CDFEC88}"/>
    <dgm:cxn modelId="{219877E0-4F49-4815-A8A6-801827BE6D28}" type="presOf" srcId="{CF301156-F5A2-47AF-A5FB-48DB21C8AE8B}" destId="{20921158-EAE9-4853-824D-AA5EFD25BC4B}" srcOrd="0" destOrd="0" presId="urn:microsoft.com/office/officeart/2009/3/layout/StepUpProcess"/>
    <dgm:cxn modelId="{67A2F205-1218-45F3-AEF8-C9501479DC66}" srcId="{CFF5A919-996C-4145-88AF-C32E4479BA8B}" destId="{CF301156-F5A2-47AF-A5FB-48DB21C8AE8B}" srcOrd="0" destOrd="0" parTransId="{38677343-A390-44AC-AB47-E11EE7551282}" sibTransId="{03CF6EC1-A64D-4239-AF68-B1D4D272DFE3}"/>
    <dgm:cxn modelId="{9534109B-4BB0-4CFD-BC44-84D3A5CC6923}" type="presOf" srcId="{24AF5338-987A-4C21-B80C-7EDC0FE8B4E7}" destId="{E3A25ECD-12E4-436D-BD4D-28D456D5FFE3}" srcOrd="0" destOrd="0" presId="urn:microsoft.com/office/officeart/2009/3/layout/StepUpProcess"/>
    <dgm:cxn modelId="{8945EB2B-2C67-4E28-A921-1A733222F336}" type="presParOf" srcId="{8A0DBFC3-61AB-40C4-90E1-B0BB8863DECD}" destId="{8E7EC06A-DDB0-4E4D-819C-87E6B68A87F6}" srcOrd="0" destOrd="0" presId="urn:microsoft.com/office/officeart/2009/3/layout/StepUpProcess"/>
    <dgm:cxn modelId="{AC9B2159-8FFC-4146-BCFC-6A18139D7BC7}" type="presParOf" srcId="{8E7EC06A-DDB0-4E4D-819C-87E6B68A87F6}" destId="{B3F87159-995C-4C4C-953A-C1F124562524}" srcOrd="0" destOrd="0" presId="urn:microsoft.com/office/officeart/2009/3/layout/StepUpProcess"/>
    <dgm:cxn modelId="{F82DA0F3-4617-4545-9257-88833B65C4E6}" type="presParOf" srcId="{8E7EC06A-DDB0-4E4D-819C-87E6B68A87F6}" destId="{20921158-EAE9-4853-824D-AA5EFD25BC4B}" srcOrd="1" destOrd="0" presId="urn:microsoft.com/office/officeart/2009/3/layout/StepUpProcess"/>
    <dgm:cxn modelId="{24AB44D4-D822-4C9C-AA67-E610F155B8FD}" type="presParOf" srcId="{8E7EC06A-DDB0-4E4D-819C-87E6B68A87F6}" destId="{A4191A87-22B6-4B46-BA6F-B2BC27D361E9}" srcOrd="2" destOrd="0" presId="urn:microsoft.com/office/officeart/2009/3/layout/StepUpProcess"/>
    <dgm:cxn modelId="{8222A5A6-9C87-4453-9EA7-9A3E2BBADB5E}" type="presParOf" srcId="{8A0DBFC3-61AB-40C4-90E1-B0BB8863DECD}" destId="{B1B63CFB-59C9-48A6-864D-DEC83B43926D}" srcOrd="1" destOrd="0" presId="urn:microsoft.com/office/officeart/2009/3/layout/StepUpProcess"/>
    <dgm:cxn modelId="{AA89E192-D702-4011-B3C7-073F12BAFD8D}" type="presParOf" srcId="{B1B63CFB-59C9-48A6-864D-DEC83B43926D}" destId="{03B82639-3505-4782-AC18-3D6F0794DDD7}" srcOrd="0" destOrd="0" presId="urn:microsoft.com/office/officeart/2009/3/layout/StepUpProcess"/>
    <dgm:cxn modelId="{F01A6540-A5DF-4FFB-86B7-7118DC2D4040}" type="presParOf" srcId="{8A0DBFC3-61AB-40C4-90E1-B0BB8863DECD}" destId="{2597B72D-E9FF-4D58-846E-29484B9AA562}" srcOrd="2" destOrd="0" presId="urn:microsoft.com/office/officeart/2009/3/layout/StepUpProcess"/>
    <dgm:cxn modelId="{25D3B094-F227-4D6C-9505-5B7CE54EF93D}" type="presParOf" srcId="{2597B72D-E9FF-4D58-846E-29484B9AA562}" destId="{0BD16BBC-A28F-4ACA-9CC3-2EBA295E7F3D}" srcOrd="0" destOrd="0" presId="urn:microsoft.com/office/officeart/2009/3/layout/StepUpProcess"/>
    <dgm:cxn modelId="{AAF5AC67-9F21-4012-9691-AE2AAB6DEE14}" type="presParOf" srcId="{2597B72D-E9FF-4D58-846E-29484B9AA562}" destId="{E3A25ECD-12E4-436D-BD4D-28D456D5FFE3}" srcOrd="1" destOrd="0" presId="urn:microsoft.com/office/officeart/2009/3/layout/StepUpProcess"/>
    <dgm:cxn modelId="{F65AC4C5-E68D-4F0D-9C76-97FF0DFD589C}" type="presParOf" srcId="{2597B72D-E9FF-4D58-846E-29484B9AA562}" destId="{3658D6EC-7BEC-410D-8051-9B9B6C12F698}" srcOrd="2" destOrd="0" presId="urn:microsoft.com/office/officeart/2009/3/layout/StepUpProcess"/>
    <dgm:cxn modelId="{5087E0EA-C399-4A13-BA41-1B58E1844618}" type="presParOf" srcId="{8A0DBFC3-61AB-40C4-90E1-B0BB8863DECD}" destId="{BE8E1068-0D2C-40B2-90A5-53A7A9956DFF}" srcOrd="3" destOrd="0" presId="urn:microsoft.com/office/officeart/2009/3/layout/StepUpProcess"/>
    <dgm:cxn modelId="{D87A4208-AE12-4A7F-90FE-1857C18DF0E7}" type="presParOf" srcId="{BE8E1068-0D2C-40B2-90A5-53A7A9956DFF}" destId="{96E3C806-943E-4E14-B2F9-1903239E4290}" srcOrd="0" destOrd="0" presId="urn:microsoft.com/office/officeart/2009/3/layout/StepUpProcess"/>
    <dgm:cxn modelId="{95C048A6-70A7-48FE-BBE1-3B62B0D3FA29}" type="presParOf" srcId="{8A0DBFC3-61AB-40C4-90E1-B0BB8863DECD}" destId="{EC7AB42C-66FF-4A7F-843B-FE18B98CC65F}" srcOrd="4" destOrd="0" presId="urn:microsoft.com/office/officeart/2009/3/layout/StepUpProcess"/>
    <dgm:cxn modelId="{31768A35-D8D7-47F8-B652-260D060995F8}" type="presParOf" srcId="{EC7AB42C-66FF-4A7F-843B-FE18B98CC65F}" destId="{C0D32BAF-529C-4FF9-91EB-45B400C459EE}" srcOrd="0" destOrd="0" presId="urn:microsoft.com/office/officeart/2009/3/layout/StepUpProcess"/>
    <dgm:cxn modelId="{730BB85B-B0FD-4752-A503-9D0DC8E1DF05}" type="presParOf" srcId="{EC7AB42C-66FF-4A7F-843B-FE18B98CC65F}" destId="{702E0FBD-6935-4412-8750-C0B28C5F2DA7}" srcOrd="1" destOrd="0" presId="urn:microsoft.com/office/officeart/2009/3/layout/StepUp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CFF5A919-996C-4145-88AF-C32E4479BA8B}" type="doc">
      <dgm:prSet loTypeId="urn:microsoft.com/office/officeart/2009/3/layout/StepUpProcess" loCatId="process" qsTypeId="urn:microsoft.com/office/officeart/2005/8/quickstyle/simple4" qsCatId="simple" csTypeId="urn:microsoft.com/office/officeart/2005/8/colors/colorful2" csCatId="colorful" phldr="1"/>
      <dgm:spPr/>
      <dgm:t>
        <a:bodyPr/>
        <a:lstStyle/>
        <a:p>
          <a:endParaRPr lang="zh-CN" altLang="en-US"/>
        </a:p>
      </dgm:t>
    </dgm:pt>
    <dgm:pt modelId="{CF301156-F5A2-47AF-A5FB-48DB21C8AE8B}">
      <dgm:prSet phldrT="[文本]" custT="1"/>
      <dgm:spPr/>
      <dgm:t>
        <a:bodyPr/>
        <a:lstStyle/>
        <a:p>
          <a:r>
            <a:rPr lang="zh-CN" altLang="en-US" sz="3200" dirty="0" smtClean="0">
              <a:latin typeface="微软雅黑" panose="020B0503020204020204" pitchFamily="34" charset="-122"/>
              <a:ea typeface="微软雅黑" panose="020B0503020204020204" pitchFamily="34" charset="-122"/>
            </a:rPr>
            <a:t>统一格式</a:t>
          </a:r>
          <a:endParaRPr lang="zh-CN" altLang="en-US" sz="3200" dirty="0">
            <a:latin typeface="微软雅黑" panose="020B0503020204020204" pitchFamily="34" charset="-122"/>
            <a:ea typeface="微软雅黑" panose="020B0503020204020204" pitchFamily="34" charset="-122"/>
          </a:endParaRPr>
        </a:p>
      </dgm:t>
      <dgm:extLst/>
    </dgm:pt>
    <dgm:pt modelId="{38677343-A390-44AC-AB47-E11EE7551282}" type="parTrans" cxnId="{67A2F205-1218-45F3-AEF8-C9501479DC66}">
      <dgm:prSet/>
      <dgm:spPr/>
      <dgm:t>
        <a:bodyPr/>
        <a:lstStyle/>
        <a:p>
          <a:endParaRPr lang="zh-CN" altLang="en-US" sz="1400">
            <a:latin typeface="微软雅黑" panose="020B0503020204020204" pitchFamily="34" charset="-122"/>
            <a:ea typeface="微软雅黑" panose="020B0503020204020204" pitchFamily="34" charset="-122"/>
          </a:endParaRPr>
        </a:p>
      </dgm:t>
    </dgm:pt>
    <dgm:pt modelId="{03CF6EC1-A64D-4239-AF68-B1D4D272DFE3}" type="sibTrans" cxnId="{67A2F205-1218-45F3-AEF8-C9501479DC66}">
      <dgm:prSet/>
      <dgm:spPr/>
      <dgm:t>
        <a:bodyPr/>
        <a:lstStyle/>
        <a:p>
          <a:endParaRPr lang="zh-CN" altLang="en-US" sz="1400">
            <a:latin typeface="微软雅黑" panose="020B0503020204020204" pitchFamily="34" charset="-122"/>
            <a:ea typeface="微软雅黑" panose="020B0503020204020204" pitchFamily="34" charset="-122"/>
          </a:endParaRPr>
        </a:p>
      </dgm:t>
    </dgm:pt>
    <dgm:pt modelId="{24AF5338-987A-4C21-B80C-7EDC0FE8B4E7}">
      <dgm:prSet phldrT="[文本]" custT="1"/>
      <dgm:spPr/>
      <dgm:t>
        <a:bodyPr/>
        <a:lstStyle/>
        <a:p>
          <a:r>
            <a:rPr lang="zh-CN" altLang="en-US" sz="3200" dirty="0" smtClean="0">
              <a:latin typeface="微软雅黑" panose="020B0503020204020204" pitchFamily="34" charset="-122"/>
              <a:ea typeface="微软雅黑" panose="020B0503020204020204" pitchFamily="34" charset="-122"/>
            </a:rPr>
            <a:t>提取请求</a:t>
          </a:r>
          <a:endParaRPr lang="zh-CN" altLang="en-US" sz="3200" dirty="0">
            <a:latin typeface="微软雅黑" panose="020B0503020204020204" pitchFamily="34" charset="-122"/>
            <a:ea typeface="微软雅黑" panose="020B0503020204020204" pitchFamily="34" charset="-122"/>
          </a:endParaRPr>
        </a:p>
      </dgm:t>
      <dgm:extLst/>
    </dgm:pt>
    <dgm:pt modelId="{F43D84F7-6289-4134-BB24-7188B6C07CED}" type="parTrans" cxnId="{21A94FEF-8CEE-4A93-8FBA-3B204A898FCB}">
      <dgm:prSet/>
      <dgm:spPr/>
      <dgm:t>
        <a:bodyPr/>
        <a:lstStyle/>
        <a:p>
          <a:endParaRPr lang="zh-CN" altLang="en-US" sz="1400">
            <a:latin typeface="微软雅黑" panose="020B0503020204020204" pitchFamily="34" charset="-122"/>
            <a:ea typeface="微软雅黑" panose="020B0503020204020204" pitchFamily="34" charset="-122"/>
          </a:endParaRPr>
        </a:p>
      </dgm:t>
    </dgm:pt>
    <dgm:pt modelId="{81A29AA7-9F92-423F-A467-3E2B8CDFEC88}" type="sibTrans" cxnId="{21A94FEF-8CEE-4A93-8FBA-3B204A898FCB}">
      <dgm:prSet/>
      <dgm:spPr/>
      <dgm:t>
        <a:bodyPr/>
        <a:lstStyle/>
        <a:p>
          <a:endParaRPr lang="zh-CN" altLang="en-US" sz="1400">
            <a:latin typeface="微软雅黑" panose="020B0503020204020204" pitchFamily="34" charset="-122"/>
            <a:ea typeface="微软雅黑" panose="020B0503020204020204" pitchFamily="34" charset="-122"/>
          </a:endParaRPr>
        </a:p>
      </dgm:t>
    </dgm:pt>
    <dgm:pt modelId="{32F64CA9-B6BD-4B0D-812D-F30A5522F9DB}">
      <dgm:prSet phldrT="[文本]" custT="1"/>
      <dgm:spPr/>
      <dgm:t>
        <a:bodyPr/>
        <a:lstStyle/>
        <a:p>
          <a:r>
            <a:rPr lang="zh-CN" altLang="en-US" sz="3200" dirty="0" smtClean="0">
              <a:latin typeface="微软雅黑" panose="020B0503020204020204" pitchFamily="34" charset="-122"/>
              <a:ea typeface="微软雅黑" panose="020B0503020204020204" pitchFamily="34" charset="-122"/>
            </a:rPr>
            <a:t>定义请求</a:t>
          </a:r>
          <a:endParaRPr lang="zh-CN" altLang="en-US" sz="3200" dirty="0">
            <a:latin typeface="微软雅黑" panose="020B0503020204020204" pitchFamily="34" charset="-122"/>
            <a:ea typeface="微软雅黑" panose="020B0503020204020204" pitchFamily="34" charset="-122"/>
          </a:endParaRPr>
        </a:p>
      </dgm:t>
      <dgm:extLst/>
    </dgm:pt>
    <dgm:pt modelId="{D6815010-38FA-4023-BF87-C269DEEEC3D4}" type="parTrans" cxnId="{7AF7424F-B4BC-40CF-BAA0-3B02142EB06E}">
      <dgm:prSet/>
      <dgm:spPr/>
      <dgm:t>
        <a:bodyPr/>
        <a:lstStyle/>
        <a:p>
          <a:endParaRPr lang="zh-CN" altLang="en-US" sz="1400">
            <a:latin typeface="微软雅黑" panose="020B0503020204020204" pitchFamily="34" charset="-122"/>
            <a:ea typeface="微软雅黑" panose="020B0503020204020204" pitchFamily="34" charset="-122"/>
          </a:endParaRPr>
        </a:p>
      </dgm:t>
    </dgm:pt>
    <dgm:pt modelId="{5BB057B0-B12A-4D69-AE66-381B4025848B}" type="sibTrans" cxnId="{7AF7424F-B4BC-40CF-BAA0-3B02142EB06E}">
      <dgm:prSet/>
      <dgm:spPr/>
      <dgm:t>
        <a:bodyPr/>
        <a:lstStyle/>
        <a:p>
          <a:endParaRPr lang="zh-CN" altLang="en-US" sz="1400">
            <a:latin typeface="微软雅黑" panose="020B0503020204020204" pitchFamily="34" charset="-122"/>
            <a:ea typeface="微软雅黑" panose="020B0503020204020204" pitchFamily="34" charset="-122"/>
          </a:endParaRPr>
        </a:p>
      </dgm:t>
    </dgm:pt>
    <dgm:pt modelId="{8A0DBFC3-61AB-40C4-90E1-B0BB8863DECD}" type="pres">
      <dgm:prSet presAssocID="{CFF5A919-996C-4145-88AF-C32E4479BA8B}" presName="rootnode" presStyleCnt="0">
        <dgm:presLayoutVars>
          <dgm:chMax/>
          <dgm:chPref/>
          <dgm:dir/>
          <dgm:animLvl val="lvl"/>
        </dgm:presLayoutVars>
      </dgm:prSet>
      <dgm:spPr/>
      <dgm:t>
        <a:bodyPr/>
        <a:lstStyle/>
        <a:p>
          <a:endParaRPr lang="zh-CN" altLang="en-US"/>
        </a:p>
      </dgm:t>
    </dgm:pt>
    <dgm:pt modelId="{8E7EC06A-DDB0-4E4D-819C-87E6B68A87F6}" type="pres">
      <dgm:prSet presAssocID="{CF301156-F5A2-47AF-A5FB-48DB21C8AE8B}" presName="composite" presStyleCnt="0"/>
      <dgm:spPr/>
    </dgm:pt>
    <dgm:pt modelId="{B3F87159-995C-4C4C-953A-C1F124562524}" type="pres">
      <dgm:prSet presAssocID="{CF301156-F5A2-47AF-A5FB-48DB21C8AE8B}" presName="LShape" presStyleLbl="alignNode1" presStyleIdx="0" presStyleCnt="5"/>
      <dgm:spPr/>
    </dgm:pt>
    <dgm:pt modelId="{20921158-EAE9-4853-824D-AA5EFD25BC4B}" type="pres">
      <dgm:prSet presAssocID="{CF301156-F5A2-47AF-A5FB-48DB21C8AE8B}" presName="ParentText" presStyleLbl="revTx" presStyleIdx="0" presStyleCnt="3">
        <dgm:presLayoutVars>
          <dgm:chMax val="0"/>
          <dgm:chPref val="0"/>
          <dgm:bulletEnabled val="1"/>
        </dgm:presLayoutVars>
      </dgm:prSet>
      <dgm:spPr/>
      <dgm:t>
        <a:bodyPr/>
        <a:lstStyle/>
        <a:p>
          <a:endParaRPr lang="zh-CN" altLang="en-US"/>
        </a:p>
      </dgm:t>
    </dgm:pt>
    <dgm:pt modelId="{A4191A87-22B6-4B46-BA6F-B2BC27D361E9}" type="pres">
      <dgm:prSet presAssocID="{CF301156-F5A2-47AF-A5FB-48DB21C8AE8B}" presName="Triangle" presStyleLbl="alignNode1" presStyleIdx="1" presStyleCnt="5"/>
      <dgm:spPr/>
    </dgm:pt>
    <dgm:pt modelId="{B1B63CFB-59C9-48A6-864D-DEC83B43926D}" type="pres">
      <dgm:prSet presAssocID="{03CF6EC1-A64D-4239-AF68-B1D4D272DFE3}" presName="sibTrans" presStyleCnt="0"/>
      <dgm:spPr/>
    </dgm:pt>
    <dgm:pt modelId="{03B82639-3505-4782-AC18-3D6F0794DDD7}" type="pres">
      <dgm:prSet presAssocID="{03CF6EC1-A64D-4239-AF68-B1D4D272DFE3}" presName="space" presStyleCnt="0"/>
      <dgm:spPr/>
    </dgm:pt>
    <dgm:pt modelId="{2597B72D-E9FF-4D58-846E-29484B9AA562}" type="pres">
      <dgm:prSet presAssocID="{24AF5338-987A-4C21-B80C-7EDC0FE8B4E7}" presName="composite" presStyleCnt="0"/>
      <dgm:spPr/>
    </dgm:pt>
    <dgm:pt modelId="{0BD16BBC-A28F-4ACA-9CC3-2EBA295E7F3D}" type="pres">
      <dgm:prSet presAssocID="{24AF5338-987A-4C21-B80C-7EDC0FE8B4E7}" presName="LShape" presStyleLbl="alignNode1" presStyleIdx="2" presStyleCnt="5"/>
      <dgm:spPr/>
      <dgm:extLst>
        <a:ext uri="{E40237B7-FDA0-4F09-8148-C483321AD2D9}">
          <dgm14:cNvPr xmlns:dgm14="http://schemas.microsoft.com/office/drawing/2010/diagram" id="0" name="">
            <a:hlinkClick xmlns:r="http://schemas.openxmlformats.org/officeDocument/2006/relationships" r:id="rId1" action="ppaction://hlinksldjump"/>
          </dgm14:cNvPr>
        </a:ext>
      </dgm:extLst>
    </dgm:pt>
    <dgm:pt modelId="{E3A25ECD-12E4-436D-BD4D-28D456D5FFE3}" type="pres">
      <dgm:prSet presAssocID="{24AF5338-987A-4C21-B80C-7EDC0FE8B4E7}" presName="ParentText" presStyleLbl="revTx" presStyleIdx="1" presStyleCnt="3">
        <dgm:presLayoutVars>
          <dgm:chMax val="0"/>
          <dgm:chPref val="0"/>
          <dgm:bulletEnabled val="1"/>
        </dgm:presLayoutVars>
      </dgm:prSet>
      <dgm:spPr/>
      <dgm:t>
        <a:bodyPr/>
        <a:lstStyle/>
        <a:p>
          <a:endParaRPr lang="zh-CN" altLang="en-US"/>
        </a:p>
      </dgm:t>
    </dgm:pt>
    <dgm:pt modelId="{3658D6EC-7BEC-410D-8051-9B9B6C12F698}" type="pres">
      <dgm:prSet presAssocID="{24AF5338-987A-4C21-B80C-7EDC0FE8B4E7}" presName="Triangle" presStyleLbl="alignNode1" presStyleIdx="3" presStyleCnt="5"/>
      <dgm:spPr/>
    </dgm:pt>
    <dgm:pt modelId="{BE8E1068-0D2C-40B2-90A5-53A7A9956DFF}" type="pres">
      <dgm:prSet presAssocID="{81A29AA7-9F92-423F-A467-3E2B8CDFEC88}" presName="sibTrans" presStyleCnt="0"/>
      <dgm:spPr/>
    </dgm:pt>
    <dgm:pt modelId="{96E3C806-943E-4E14-B2F9-1903239E4290}" type="pres">
      <dgm:prSet presAssocID="{81A29AA7-9F92-423F-A467-3E2B8CDFEC88}" presName="space" presStyleCnt="0"/>
      <dgm:spPr/>
    </dgm:pt>
    <dgm:pt modelId="{EC7AB42C-66FF-4A7F-843B-FE18B98CC65F}" type="pres">
      <dgm:prSet presAssocID="{32F64CA9-B6BD-4B0D-812D-F30A5522F9DB}" presName="composite" presStyleCnt="0"/>
      <dgm:spPr/>
    </dgm:pt>
    <dgm:pt modelId="{C0D32BAF-529C-4FF9-91EB-45B400C459EE}" type="pres">
      <dgm:prSet presAssocID="{32F64CA9-B6BD-4B0D-812D-F30A5522F9DB}" presName="LShape" presStyleLbl="alignNode1" presStyleIdx="4" presStyleCnt="5"/>
      <dgm:spPr/>
    </dgm:pt>
    <dgm:pt modelId="{702E0FBD-6935-4412-8750-C0B28C5F2DA7}" type="pres">
      <dgm:prSet presAssocID="{32F64CA9-B6BD-4B0D-812D-F30A5522F9DB}" presName="ParentText" presStyleLbl="revTx" presStyleIdx="2" presStyleCnt="3">
        <dgm:presLayoutVars>
          <dgm:chMax val="0"/>
          <dgm:chPref val="0"/>
          <dgm:bulletEnabled val="1"/>
        </dgm:presLayoutVars>
      </dgm:prSet>
      <dgm:spPr/>
      <dgm:t>
        <a:bodyPr/>
        <a:lstStyle/>
        <a:p>
          <a:endParaRPr lang="zh-CN" altLang="en-US"/>
        </a:p>
      </dgm:t>
    </dgm:pt>
  </dgm:ptLst>
  <dgm:cxnLst>
    <dgm:cxn modelId="{7AF7424F-B4BC-40CF-BAA0-3B02142EB06E}" srcId="{CFF5A919-996C-4145-88AF-C32E4479BA8B}" destId="{32F64CA9-B6BD-4B0D-812D-F30A5522F9DB}" srcOrd="2" destOrd="0" parTransId="{D6815010-38FA-4023-BF87-C269DEEEC3D4}" sibTransId="{5BB057B0-B12A-4D69-AE66-381B4025848B}"/>
    <dgm:cxn modelId="{1A563DD0-46DF-48C7-8769-E220078196A8}" type="presOf" srcId="{CFF5A919-996C-4145-88AF-C32E4479BA8B}" destId="{8A0DBFC3-61AB-40C4-90E1-B0BB8863DECD}" srcOrd="0" destOrd="0" presId="urn:microsoft.com/office/officeart/2009/3/layout/StepUpProcess"/>
    <dgm:cxn modelId="{43F2C613-8B8F-425E-A72F-A2EA9BAFBA48}" type="presOf" srcId="{32F64CA9-B6BD-4B0D-812D-F30A5522F9DB}" destId="{702E0FBD-6935-4412-8750-C0B28C5F2DA7}" srcOrd="0" destOrd="0" presId="urn:microsoft.com/office/officeart/2009/3/layout/StepUpProcess"/>
    <dgm:cxn modelId="{21A94FEF-8CEE-4A93-8FBA-3B204A898FCB}" srcId="{CFF5A919-996C-4145-88AF-C32E4479BA8B}" destId="{24AF5338-987A-4C21-B80C-7EDC0FE8B4E7}" srcOrd="1" destOrd="0" parTransId="{F43D84F7-6289-4134-BB24-7188B6C07CED}" sibTransId="{81A29AA7-9F92-423F-A467-3E2B8CDFEC88}"/>
    <dgm:cxn modelId="{219877E0-4F49-4815-A8A6-801827BE6D28}" type="presOf" srcId="{CF301156-F5A2-47AF-A5FB-48DB21C8AE8B}" destId="{20921158-EAE9-4853-824D-AA5EFD25BC4B}" srcOrd="0" destOrd="0" presId="urn:microsoft.com/office/officeart/2009/3/layout/StepUpProcess"/>
    <dgm:cxn modelId="{67A2F205-1218-45F3-AEF8-C9501479DC66}" srcId="{CFF5A919-996C-4145-88AF-C32E4479BA8B}" destId="{CF301156-F5A2-47AF-A5FB-48DB21C8AE8B}" srcOrd="0" destOrd="0" parTransId="{38677343-A390-44AC-AB47-E11EE7551282}" sibTransId="{03CF6EC1-A64D-4239-AF68-B1D4D272DFE3}"/>
    <dgm:cxn modelId="{9534109B-4BB0-4CFD-BC44-84D3A5CC6923}" type="presOf" srcId="{24AF5338-987A-4C21-B80C-7EDC0FE8B4E7}" destId="{E3A25ECD-12E4-436D-BD4D-28D456D5FFE3}" srcOrd="0" destOrd="0" presId="urn:microsoft.com/office/officeart/2009/3/layout/StepUpProcess"/>
    <dgm:cxn modelId="{8945EB2B-2C67-4E28-A921-1A733222F336}" type="presParOf" srcId="{8A0DBFC3-61AB-40C4-90E1-B0BB8863DECD}" destId="{8E7EC06A-DDB0-4E4D-819C-87E6B68A87F6}" srcOrd="0" destOrd="0" presId="urn:microsoft.com/office/officeart/2009/3/layout/StepUpProcess"/>
    <dgm:cxn modelId="{AC9B2159-8FFC-4146-BCFC-6A18139D7BC7}" type="presParOf" srcId="{8E7EC06A-DDB0-4E4D-819C-87E6B68A87F6}" destId="{B3F87159-995C-4C4C-953A-C1F124562524}" srcOrd="0" destOrd="0" presId="urn:microsoft.com/office/officeart/2009/3/layout/StepUpProcess"/>
    <dgm:cxn modelId="{F82DA0F3-4617-4545-9257-88833B65C4E6}" type="presParOf" srcId="{8E7EC06A-DDB0-4E4D-819C-87E6B68A87F6}" destId="{20921158-EAE9-4853-824D-AA5EFD25BC4B}" srcOrd="1" destOrd="0" presId="urn:microsoft.com/office/officeart/2009/3/layout/StepUpProcess"/>
    <dgm:cxn modelId="{24AB44D4-D822-4C9C-AA67-E610F155B8FD}" type="presParOf" srcId="{8E7EC06A-DDB0-4E4D-819C-87E6B68A87F6}" destId="{A4191A87-22B6-4B46-BA6F-B2BC27D361E9}" srcOrd="2" destOrd="0" presId="urn:microsoft.com/office/officeart/2009/3/layout/StepUpProcess"/>
    <dgm:cxn modelId="{8222A5A6-9C87-4453-9EA7-9A3E2BBADB5E}" type="presParOf" srcId="{8A0DBFC3-61AB-40C4-90E1-B0BB8863DECD}" destId="{B1B63CFB-59C9-48A6-864D-DEC83B43926D}" srcOrd="1" destOrd="0" presId="urn:microsoft.com/office/officeart/2009/3/layout/StepUpProcess"/>
    <dgm:cxn modelId="{AA89E192-D702-4011-B3C7-073F12BAFD8D}" type="presParOf" srcId="{B1B63CFB-59C9-48A6-864D-DEC83B43926D}" destId="{03B82639-3505-4782-AC18-3D6F0794DDD7}" srcOrd="0" destOrd="0" presId="urn:microsoft.com/office/officeart/2009/3/layout/StepUpProcess"/>
    <dgm:cxn modelId="{F01A6540-A5DF-4FFB-86B7-7118DC2D4040}" type="presParOf" srcId="{8A0DBFC3-61AB-40C4-90E1-B0BB8863DECD}" destId="{2597B72D-E9FF-4D58-846E-29484B9AA562}" srcOrd="2" destOrd="0" presId="urn:microsoft.com/office/officeart/2009/3/layout/StepUpProcess"/>
    <dgm:cxn modelId="{25D3B094-F227-4D6C-9505-5B7CE54EF93D}" type="presParOf" srcId="{2597B72D-E9FF-4D58-846E-29484B9AA562}" destId="{0BD16BBC-A28F-4ACA-9CC3-2EBA295E7F3D}" srcOrd="0" destOrd="0" presId="urn:microsoft.com/office/officeart/2009/3/layout/StepUpProcess"/>
    <dgm:cxn modelId="{AAF5AC67-9F21-4012-9691-AE2AAB6DEE14}" type="presParOf" srcId="{2597B72D-E9FF-4D58-846E-29484B9AA562}" destId="{E3A25ECD-12E4-436D-BD4D-28D456D5FFE3}" srcOrd="1" destOrd="0" presId="urn:microsoft.com/office/officeart/2009/3/layout/StepUpProcess"/>
    <dgm:cxn modelId="{F65AC4C5-E68D-4F0D-9C76-97FF0DFD589C}" type="presParOf" srcId="{2597B72D-E9FF-4D58-846E-29484B9AA562}" destId="{3658D6EC-7BEC-410D-8051-9B9B6C12F698}" srcOrd="2" destOrd="0" presId="urn:microsoft.com/office/officeart/2009/3/layout/StepUpProcess"/>
    <dgm:cxn modelId="{5087E0EA-C399-4A13-BA41-1B58E1844618}" type="presParOf" srcId="{8A0DBFC3-61AB-40C4-90E1-B0BB8863DECD}" destId="{BE8E1068-0D2C-40B2-90A5-53A7A9956DFF}" srcOrd="3" destOrd="0" presId="urn:microsoft.com/office/officeart/2009/3/layout/StepUpProcess"/>
    <dgm:cxn modelId="{D87A4208-AE12-4A7F-90FE-1857C18DF0E7}" type="presParOf" srcId="{BE8E1068-0D2C-40B2-90A5-53A7A9956DFF}" destId="{96E3C806-943E-4E14-B2F9-1903239E4290}" srcOrd="0" destOrd="0" presId="urn:microsoft.com/office/officeart/2009/3/layout/StepUpProcess"/>
    <dgm:cxn modelId="{95C048A6-70A7-48FE-BBE1-3B62B0D3FA29}" type="presParOf" srcId="{8A0DBFC3-61AB-40C4-90E1-B0BB8863DECD}" destId="{EC7AB42C-66FF-4A7F-843B-FE18B98CC65F}" srcOrd="4" destOrd="0" presId="urn:microsoft.com/office/officeart/2009/3/layout/StepUpProcess"/>
    <dgm:cxn modelId="{31768A35-D8D7-47F8-B652-260D060995F8}" type="presParOf" srcId="{EC7AB42C-66FF-4A7F-843B-FE18B98CC65F}" destId="{C0D32BAF-529C-4FF9-91EB-45B400C459EE}" srcOrd="0" destOrd="0" presId="urn:microsoft.com/office/officeart/2009/3/layout/StepUpProcess"/>
    <dgm:cxn modelId="{730BB85B-B0FD-4752-A503-9D0DC8E1DF05}" type="presParOf" srcId="{EC7AB42C-66FF-4A7F-843B-FE18B98CC65F}" destId="{702E0FBD-6935-4412-8750-C0B28C5F2DA7}" srcOrd="1" destOrd="0" presId="urn:microsoft.com/office/officeart/2009/3/layout/StepUp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CFF5A919-996C-4145-88AF-C32E4479BA8B}" type="doc">
      <dgm:prSet loTypeId="urn:microsoft.com/office/officeart/2009/3/layout/StepUpProcess" loCatId="process" qsTypeId="urn:microsoft.com/office/officeart/2005/8/quickstyle/simple4" qsCatId="simple" csTypeId="urn:microsoft.com/office/officeart/2005/8/colors/colorful2" csCatId="colorful" phldr="1"/>
      <dgm:spPr/>
      <dgm:t>
        <a:bodyPr/>
        <a:lstStyle/>
        <a:p>
          <a:endParaRPr lang="zh-CN" altLang="en-US"/>
        </a:p>
      </dgm:t>
    </dgm:pt>
    <dgm:pt modelId="{CF301156-F5A2-47AF-A5FB-48DB21C8AE8B}">
      <dgm:prSet phldrT="[文本]" custT="1"/>
      <dgm:spPr/>
      <dgm:t>
        <a:bodyPr/>
        <a:lstStyle/>
        <a:p>
          <a:r>
            <a:rPr lang="zh-CN" altLang="en-US" sz="3200" dirty="0" smtClean="0">
              <a:latin typeface="微软雅黑" panose="020B0503020204020204" pitchFamily="34" charset="-122"/>
              <a:ea typeface="微软雅黑" panose="020B0503020204020204" pitchFamily="34" charset="-122"/>
            </a:rPr>
            <a:t>统一格式</a:t>
          </a:r>
          <a:endParaRPr lang="zh-CN" altLang="en-US" sz="3200" dirty="0">
            <a:latin typeface="微软雅黑" panose="020B0503020204020204" pitchFamily="34" charset="-122"/>
            <a:ea typeface="微软雅黑" panose="020B0503020204020204" pitchFamily="34" charset="-122"/>
          </a:endParaRPr>
        </a:p>
      </dgm:t>
      <dgm:extLst/>
    </dgm:pt>
    <dgm:pt modelId="{38677343-A390-44AC-AB47-E11EE7551282}" type="parTrans" cxnId="{67A2F205-1218-45F3-AEF8-C9501479DC66}">
      <dgm:prSet/>
      <dgm:spPr/>
      <dgm:t>
        <a:bodyPr/>
        <a:lstStyle/>
        <a:p>
          <a:endParaRPr lang="zh-CN" altLang="en-US" sz="1400">
            <a:latin typeface="微软雅黑" panose="020B0503020204020204" pitchFamily="34" charset="-122"/>
            <a:ea typeface="微软雅黑" panose="020B0503020204020204" pitchFamily="34" charset="-122"/>
          </a:endParaRPr>
        </a:p>
      </dgm:t>
    </dgm:pt>
    <dgm:pt modelId="{03CF6EC1-A64D-4239-AF68-B1D4D272DFE3}" type="sibTrans" cxnId="{67A2F205-1218-45F3-AEF8-C9501479DC66}">
      <dgm:prSet/>
      <dgm:spPr/>
      <dgm:t>
        <a:bodyPr/>
        <a:lstStyle/>
        <a:p>
          <a:endParaRPr lang="zh-CN" altLang="en-US" sz="1400">
            <a:latin typeface="微软雅黑" panose="020B0503020204020204" pitchFamily="34" charset="-122"/>
            <a:ea typeface="微软雅黑" panose="020B0503020204020204" pitchFamily="34" charset="-122"/>
          </a:endParaRPr>
        </a:p>
      </dgm:t>
    </dgm:pt>
    <dgm:pt modelId="{24AF5338-987A-4C21-B80C-7EDC0FE8B4E7}">
      <dgm:prSet phldrT="[文本]" custT="1"/>
      <dgm:spPr/>
      <dgm:t>
        <a:bodyPr/>
        <a:lstStyle/>
        <a:p>
          <a:r>
            <a:rPr lang="zh-CN" altLang="en-US" sz="3200" dirty="0" smtClean="0">
              <a:latin typeface="微软雅黑" panose="020B0503020204020204" pitchFamily="34" charset="-122"/>
              <a:ea typeface="微软雅黑" panose="020B0503020204020204" pitchFamily="34" charset="-122"/>
            </a:rPr>
            <a:t>提取请求</a:t>
          </a:r>
          <a:endParaRPr lang="zh-CN" altLang="en-US" sz="3200" dirty="0">
            <a:latin typeface="微软雅黑" panose="020B0503020204020204" pitchFamily="34" charset="-122"/>
            <a:ea typeface="微软雅黑" panose="020B0503020204020204" pitchFamily="34" charset="-122"/>
          </a:endParaRPr>
        </a:p>
      </dgm:t>
      <dgm:extLst/>
    </dgm:pt>
    <dgm:pt modelId="{F43D84F7-6289-4134-BB24-7188B6C07CED}" type="parTrans" cxnId="{21A94FEF-8CEE-4A93-8FBA-3B204A898FCB}">
      <dgm:prSet/>
      <dgm:spPr/>
      <dgm:t>
        <a:bodyPr/>
        <a:lstStyle/>
        <a:p>
          <a:endParaRPr lang="zh-CN" altLang="en-US" sz="1400">
            <a:latin typeface="微软雅黑" panose="020B0503020204020204" pitchFamily="34" charset="-122"/>
            <a:ea typeface="微软雅黑" panose="020B0503020204020204" pitchFamily="34" charset="-122"/>
          </a:endParaRPr>
        </a:p>
      </dgm:t>
    </dgm:pt>
    <dgm:pt modelId="{81A29AA7-9F92-423F-A467-3E2B8CDFEC88}" type="sibTrans" cxnId="{21A94FEF-8CEE-4A93-8FBA-3B204A898FCB}">
      <dgm:prSet/>
      <dgm:spPr/>
      <dgm:t>
        <a:bodyPr/>
        <a:lstStyle/>
        <a:p>
          <a:endParaRPr lang="zh-CN" altLang="en-US" sz="1400">
            <a:latin typeface="微软雅黑" panose="020B0503020204020204" pitchFamily="34" charset="-122"/>
            <a:ea typeface="微软雅黑" panose="020B0503020204020204" pitchFamily="34" charset="-122"/>
          </a:endParaRPr>
        </a:p>
      </dgm:t>
    </dgm:pt>
    <dgm:pt modelId="{32F64CA9-B6BD-4B0D-812D-F30A5522F9DB}">
      <dgm:prSet phldrT="[文本]" custT="1"/>
      <dgm:spPr/>
      <dgm:t>
        <a:bodyPr/>
        <a:lstStyle/>
        <a:p>
          <a:r>
            <a:rPr lang="zh-CN" altLang="en-US" sz="3200" dirty="0" smtClean="0">
              <a:latin typeface="微软雅黑" panose="020B0503020204020204" pitchFamily="34" charset="-122"/>
              <a:ea typeface="微软雅黑" panose="020B0503020204020204" pitchFamily="34" charset="-122"/>
            </a:rPr>
            <a:t>定义请求</a:t>
          </a:r>
          <a:endParaRPr lang="zh-CN" altLang="en-US" sz="3200" dirty="0">
            <a:latin typeface="微软雅黑" panose="020B0503020204020204" pitchFamily="34" charset="-122"/>
            <a:ea typeface="微软雅黑" panose="020B0503020204020204" pitchFamily="34" charset="-122"/>
          </a:endParaRPr>
        </a:p>
      </dgm:t>
      <dgm:extLst/>
    </dgm:pt>
    <dgm:pt modelId="{D6815010-38FA-4023-BF87-C269DEEEC3D4}" type="parTrans" cxnId="{7AF7424F-B4BC-40CF-BAA0-3B02142EB06E}">
      <dgm:prSet/>
      <dgm:spPr/>
      <dgm:t>
        <a:bodyPr/>
        <a:lstStyle/>
        <a:p>
          <a:endParaRPr lang="zh-CN" altLang="en-US" sz="1400">
            <a:latin typeface="微软雅黑" panose="020B0503020204020204" pitchFamily="34" charset="-122"/>
            <a:ea typeface="微软雅黑" panose="020B0503020204020204" pitchFamily="34" charset="-122"/>
          </a:endParaRPr>
        </a:p>
      </dgm:t>
    </dgm:pt>
    <dgm:pt modelId="{5BB057B0-B12A-4D69-AE66-381B4025848B}" type="sibTrans" cxnId="{7AF7424F-B4BC-40CF-BAA0-3B02142EB06E}">
      <dgm:prSet/>
      <dgm:spPr/>
      <dgm:t>
        <a:bodyPr/>
        <a:lstStyle/>
        <a:p>
          <a:endParaRPr lang="zh-CN" altLang="en-US" sz="1400">
            <a:latin typeface="微软雅黑" panose="020B0503020204020204" pitchFamily="34" charset="-122"/>
            <a:ea typeface="微软雅黑" panose="020B0503020204020204" pitchFamily="34" charset="-122"/>
          </a:endParaRPr>
        </a:p>
      </dgm:t>
    </dgm:pt>
    <dgm:pt modelId="{8A0DBFC3-61AB-40C4-90E1-B0BB8863DECD}" type="pres">
      <dgm:prSet presAssocID="{CFF5A919-996C-4145-88AF-C32E4479BA8B}" presName="rootnode" presStyleCnt="0">
        <dgm:presLayoutVars>
          <dgm:chMax/>
          <dgm:chPref/>
          <dgm:dir/>
          <dgm:animLvl val="lvl"/>
        </dgm:presLayoutVars>
      </dgm:prSet>
      <dgm:spPr/>
      <dgm:t>
        <a:bodyPr/>
        <a:lstStyle/>
        <a:p>
          <a:endParaRPr lang="zh-CN" altLang="en-US"/>
        </a:p>
      </dgm:t>
    </dgm:pt>
    <dgm:pt modelId="{8E7EC06A-DDB0-4E4D-819C-87E6B68A87F6}" type="pres">
      <dgm:prSet presAssocID="{CF301156-F5A2-47AF-A5FB-48DB21C8AE8B}" presName="composite" presStyleCnt="0"/>
      <dgm:spPr/>
    </dgm:pt>
    <dgm:pt modelId="{B3F87159-995C-4C4C-953A-C1F124562524}" type="pres">
      <dgm:prSet presAssocID="{CF301156-F5A2-47AF-A5FB-48DB21C8AE8B}" presName="LShape" presStyleLbl="alignNode1" presStyleIdx="0" presStyleCnt="5"/>
      <dgm:spPr/>
    </dgm:pt>
    <dgm:pt modelId="{20921158-EAE9-4853-824D-AA5EFD25BC4B}" type="pres">
      <dgm:prSet presAssocID="{CF301156-F5A2-47AF-A5FB-48DB21C8AE8B}" presName="ParentText" presStyleLbl="revTx" presStyleIdx="0" presStyleCnt="3">
        <dgm:presLayoutVars>
          <dgm:chMax val="0"/>
          <dgm:chPref val="0"/>
          <dgm:bulletEnabled val="1"/>
        </dgm:presLayoutVars>
      </dgm:prSet>
      <dgm:spPr/>
      <dgm:t>
        <a:bodyPr/>
        <a:lstStyle/>
        <a:p>
          <a:endParaRPr lang="zh-CN" altLang="en-US"/>
        </a:p>
      </dgm:t>
    </dgm:pt>
    <dgm:pt modelId="{A4191A87-22B6-4B46-BA6F-B2BC27D361E9}" type="pres">
      <dgm:prSet presAssocID="{CF301156-F5A2-47AF-A5FB-48DB21C8AE8B}" presName="Triangle" presStyleLbl="alignNode1" presStyleIdx="1" presStyleCnt="5"/>
      <dgm:spPr/>
    </dgm:pt>
    <dgm:pt modelId="{B1B63CFB-59C9-48A6-864D-DEC83B43926D}" type="pres">
      <dgm:prSet presAssocID="{03CF6EC1-A64D-4239-AF68-B1D4D272DFE3}" presName="sibTrans" presStyleCnt="0"/>
      <dgm:spPr/>
    </dgm:pt>
    <dgm:pt modelId="{03B82639-3505-4782-AC18-3D6F0794DDD7}" type="pres">
      <dgm:prSet presAssocID="{03CF6EC1-A64D-4239-AF68-B1D4D272DFE3}" presName="space" presStyleCnt="0"/>
      <dgm:spPr/>
    </dgm:pt>
    <dgm:pt modelId="{2597B72D-E9FF-4D58-846E-29484B9AA562}" type="pres">
      <dgm:prSet presAssocID="{24AF5338-987A-4C21-B80C-7EDC0FE8B4E7}" presName="composite" presStyleCnt="0"/>
      <dgm:spPr/>
    </dgm:pt>
    <dgm:pt modelId="{0BD16BBC-A28F-4ACA-9CC3-2EBA295E7F3D}" type="pres">
      <dgm:prSet presAssocID="{24AF5338-987A-4C21-B80C-7EDC0FE8B4E7}" presName="LShape" presStyleLbl="alignNode1" presStyleIdx="2" presStyleCnt="5"/>
      <dgm:spPr/>
      <dgm:extLst>
        <a:ext uri="{E40237B7-FDA0-4F09-8148-C483321AD2D9}">
          <dgm14:cNvPr xmlns:dgm14="http://schemas.microsoft.com/office/drawing/2010/diagram" id="0" name="">
            <a:hlinkClick xmlns:r="http://schemas.openxmlformats.org/officeDocument/2006/relationships" r:id="rId1" action="ppaction://hlinksldjump"/>
          </dgm14:cNvPr>
        </a:ext>
      </dgm:extLst>
    </dgm:pt>
    <dgm:pt modelId="{E3A25ECD-12E4-436D-BD4D-28D456D5FFE3}" type="pres">
      <dgm:prSet presAssocID="{24AF5338-987A-4C21-B80C-7EDC0FE8B4E7}" presName="ParentText" presStyleLbl="revTx" presStyleIdx="1" presStyleCnt="3">
        <dgm:presLayoutVars>
          <dgm:chMax val="0"/>
          <dgm:chPref val="0"/>
          <dgm:bulletEnabled val="1"/>
        </dgm:presLayoutVars>
      </dgm:prSet>
      <dgm:spPr/>
      <dgm:t>
        <a:bodyPr/>
        <a:lstStyle/>
        <a:p>
          <a:endParaRPr lang="zh-CN" altLang="en-US"/>
        </a:p>
      </dgm:t>
    </dgm:pt>
    <dgm:pt modelId="{3658D6EC-7BEC-410D-8051-9B9B6C12F698}" type="pres">
      <dgm:prSet presAssocID="{24AF5338-987A-4C21-B80C-7EDC0FE8B4E7}" presName="Triangle" presStyleLbl="alignNode1" presStyleIdx="3" presStyleCnt="5"/>
      <dgm:spPr/>
    </dgm:pt>
    <dgm:pt modelId="{BE8E1068-0D2C-40B2-90A5-53A7A9956DFF}" type="pres">
      <dgm:prSet presAssocID="{81A29AA7-9F92-423F-A467-3E2B8CDFEC88}" presName="sibTrans" presStyleCnt="0"/>
      <dgm:spPr/>
    </dgm:pt>
    <dgm:pt modelId="{96E3C806-943E-4E14-B2F9-1903239E4290}" type="pres">
      <dgm:prSet presAssocID="{81A29AA7-9F92-423F-A467-3E2B8CDFEC88}" presName="space" presStyleCnt="0"/>
      <dgm:spPr/>
    </dgm:pt>
    <dgm:pt modelId="{EC7AB42C-66FF-4A7F-843B-FE18B98CC65F}" type="pres">
      <dgm:prSet presAssocID="{32F64CA9-B6BD-4B0D-812D-F30A5522F9DB}" presName="composite" presStyleCnt="0"/>
      <dgm:spPr/>
    </dgm:pt>
    <dgm:pt modelId="{C0D32BAF-529C-4FF9-91EB-45B400C459EE}" type="pres">
      <dgm:prSet presAssocID="{32F64CA9-B6BD-4B0D-812D-F30A5522F9DB}" presName="LShape" presStyleLbl="alignNode1" presStyleIdx="4" presStyleCnt="5"/>
      <dgm:spPr/>
    </dgm:pt>
    <dgm:pt modelId="{702E0FBD-6935-4412-8750-C0B28C5F2DA7}" type="pres">
      <dgm:prSet presAssocID="{32F64CA9-B6BD-4B0D-812D-F30A5522F9DB}" presName="ParentText" presStyleLbl="revTx" presStyleIdx="2" presStyleCnt="3">
        <dgm:presLayoutVars>
          <dgm:chMax val="0"/>
          <dgm:chPref val="0"/>
          <dgm:bulletEnabled val="1"/>
        </dgm:presLayoutVars>
      </dgm:prSet>
      <dgm:spPr/>
      <dgm:t>
        <a:bodyPr/>
        <a:lstStyle/>
        <a:p>
          <a:endParaRPr lang="zh-CN" altLang="en-US"/>
        </a:p>
      </dgm:t>
    </dgm:pt>
  </dgm:ptLst>
  <dgm:cxnLst>
    <dgm:cxn modelId="{7AF7424F-B4BC-40CF-BAA0-3B02142EB06E}" srcId="{CFF5A919-996C-4145-88AF-C32E4479BA8B}" destId="{32F64CA9-B6BD-4B0D-812D-F30A5522F9DB}" srcOrd="2" destOrd="0" parTransId="{D6815010-38FA-4023-BF87-C269DEEEC3D4}" sibTransId="{5BB057B0-B12A-4D69-AE66-381B4025848B}"/>
    <dgm:cxn modelId="{1A563DD0-46DF-48C7-8769-E220078196A8}" type="presOf" srcId="{CFF5A919-996C-4145-88AF-C32E4479BA8B}" destId="{8A0DBFC3-61AB-40C4-90E1-B0BB8863DECD}" srcOrd="0" destOrd="0" presId="urn:microsoft.com/office/officeart/2009/3/layout/StepUpProcess"/>
    <dgm:cxn modelId="{43F2C613-8B8F-425E-A72F-A2EA9BAFBA48}" type="presOf" srcId="{32F64CA9-B6BD-4B0D-812D-F30A5522F9DB}" destId="{702E0FBD-6935-4412-8750-C0B28C5F2DA7}" srcOrd="0" destOrd="0" presId="urn:microsoft.com/office/officeart/2009/3/layout/StepUpProcess"/>
    <dgm:cxn modelId="{21A94FEF-8CEE-4A93-8FBA-3B204A898FCB}" srcId="{CFF5A919-996C-4145-88AF-C32E4479BA8B}" destId="{24AF5338-987A-4C21-B80C-7EDC0FE8B4E7}" srcOrd="1" destOrd="0" parTransId="{F43D84F7-6289-4134-BB24-7188B6C07CED}" sibTransId="{81A29AA7-9F92-423F-A467-3E2B8CDFEC88}"/>
    <dgm:cxn modelId="{219877E0-4F49-4815-A8A6-801827BE6D28}" type="presOf" srcId="{CF301156-F5A2-47AF-A5FB-48DB21C8AE8B}" destId="{20921158-EAE9-4853-824D-AA5EFD25BC4B}" srcOrd="0" destOrd="0" presId="urn:microsoft.com/office/officeart/2009/3/layout/StepUpProcess"/>
    <dgm:cxn modelId="{67A2F205-1218-45F3-AEF8-C9501479DC66}" srcId="{CFF5A919-996C-4145-88AF-C32E4479BA8B}" destId="{CF301156-F5A2-47AF-A5FB-48DB21C8AE8B}" srcOrd="0" destOrd="0" parTransId="{38677343-A390-44AC-AB47-E11EE7551282}" sibTransId="{03CF6EC1-A64D-4239-AF68-B1D4D272DFE3}"/>
    <dgm:cxn modelId="{9534109B-4BB0-4CFD-BC44-84D3A5CC6923}" type="presOf" srcId="{24AF5338-987A-4C21-B80C-7EDC0FE8B4E7}" destId="{E3A25ECD-12E4-436D-BD4D-28D456D5FFE3}" srcOrd="0" destOrd="0" presId="urn:microsoft.com/office/officeart/2009/3/layout/StepUpProcess"/>
    <dgm:cxn modelId="{8945EB2B-2C67-4E28-A921-1A733222F336}" type="presParOf" srcId="{8A0DBFC3-61AB-40C4-90E1-B0BB8863DECD}" destId="{8E7EC06A-DDB0-4E4D-819C-87E6B68A87F6}" srcOrd="0" destOrd="0" presId="urn:microsoft.com/office/officeart/2009/3/layout/StepUpProcess"/>
    <dgm:cxn modelId="{AC9B2159-8FFC-4146-BCFC-6A18139D7BC7}" type="presParOf" srcId="{8E7EC06A-DDB0-4E4D-819C-87E6B68A87F6}" destId="{B3F87159-995C-4C4C-953A-C1F124562524}" srcOrd="0" destOrd="0" presId="urn:microsoft.com/office/officeart/2009/3/layout/StepUpProcess"/>
    <dgm:cxn modelId="{F82DA0F3-4617-4545-9257-88833B65C4E6}" type="presParOf" srcId="{8E7EC06A-DDB0-4E4D-819C-87E6B68A87F6}" destId="{20921158-EAE9-4853-824D-AA5EFD25BC4B}" srcOrd="1" destOrd="0" presId="urn:microsoft.com/office/officeart/2009/3/layout/StepUpProcess"/>
    <dgm:cxn modelId="{24AB44D4-D822-4C9C-AA67-E610F155B8FD}" type="presParOf" srcId="{8E7EC06A-DDB0-4E4D-819C-87E6B68A87F6}" destId="{A4191A87-22B6-4B46-BA6F-B2BC27D361E9}" srcOrd="2" destOrd="0" presId="urn:microsoft.com/office/officeart/2009/3/layout/StepUpProcess"/>
    <dgm:cxn modelId="{8222A5A6-9C87-4453-9EA7-9A3E2BBADB5E}" type="presParOf" srcId="{8A0DBFC3-61AB-40C4-90E1-B0BB8863DECD}" destId="{B1B63CFB-59C9-48A6-864D-DEC83B43926D}" srcOrd="1" destOrd="0" presId="urn:microsoft.com/office/officeart/2009/3/layout/StepUpProcess"/>
    <dgm:cxn modelId="{AA89E192-D702-4011-B3C7-073F12BAFD8D}" type="presParOf" srcId="{B1B63CFB-59C9-48A6-864D-DEC83B43926D}" destId="{03B82639-3505-4782-AC18-3D6F0794DDD7}" srcOrd="0" destOrd="0" presId="urn:microsoft.com/office/officeart/2009/3/layout/StepUpProcess"/>
    <dgm:cxn modelId="{F01A6540-A5DF-4FFB-86B7-7118DC2D4040}" type="presParOf" srcId="{8A0DBFC3-61AB-40C4-90E1-B0BB8863DECD}" destId="{2597B72D-E9FF-4D58-846E-29484B9AA562}" srcOrd="2" destOrd="0" presId="urn:microsoft.com/office/officeart/2009/3/layout/StepUpProcess"/>
    <dgm:cxn modelId="{25D3B094-F227-4D6C-9505-5B7CE54EF93D}" type="presParOf" srcId="{2597B72D-E9FF-4D58-846E-29484B9AA562}" destId="{0BD16BBC-A28F-4ACA-9CC3-2EBA295E7F3D}" srcOrd="0" destOrd="0" presId="urn:microsoft.com/office/officeart/2009/3/layout/StepUpProcess"/>
    <dgm:cxn modelId="{AAF5AC67-9F21-4012-9691-AE2AAB6DEE14}" type="presParOf" srcId="{2597B72D-E9FF-4D58-846E-29484B9AA562}" destId="{E3A25ECD-12E4-436D-BD4D-28D456D5FFE3}" srcOrd="1" destOrd="0" presId="urn:microsoft.com/office/officeart/2009/3/layout/StepUpProcess"/>
    <dgm:cxn modelId="{F65AC4C5-E68D-4F0D-9C76-97FF0DFD589C}" type="presParOf" srcId="{2597B72D-E9FF-4D58-846E-29484B9AA562}" destId="{3658D6EC-7BEC-410D-8051-9B9B6C12F698}" srcOrd="2" destOrd="0" presId="urn:microsoft.com/office/officeart/2009/3/layout/StepUpProcess"/>
    <dgm:cxn modelId="{5087E0EA-C399-4A13-BA41-1B58E1844618}" type="presParOf" srcId="{8A0DBFC3-61AB-40C4-90E1-B0BB8863DECD}" destId="{BE8E1068-0D2C-40B2-90A5-53A7A9956DFF}" srcOrd="3" destOrd="0" presId="urn:microsoft.com/office/officeart/2009/3/layout/StepUpProcess"/>
    <dgm:cxn modelId="{D87A4208-AE12-4A7F-90FE-1857C18DF0E7}" type="presParOf" srcId="{BE8E1068-0D2C-40B2-90A5-53A7A9956DFF}" destId="{96E3C806-943E-4E14-B2F9-1903239E4290}" srcOrd="0" destOrd="0" presId="urn:microsoft.com/office/officeart/2009/3/layout/StepUpProcess"/>
    <dgm:cxn modelId="{95C048A6-70A7-48FE-BBE1-3B62B0D3FA29}" type="presParOf" srcId="{8A0DBFC3-61AB-40C4-90E1-B0BB8863DECD}" destId="{EC7AB42C-66FF-4A7F-843B-FE18B98CC65F}" srcOrd="4" destOrd="0" presId="urn:microsoft.com/office/officeart/2009/3/layout/StepUpProcess"/>
    <dgm:cxn modelId="{31768A35-D8D7-47F8-B652-260D060995F8}" type="presParOf" srcId="{EC7AB42C-66FF-4A7F-843B-FE18B98CC65F}" destId="{C0D32BAF-529C-4FF9-91EB-45B400C459EE}" srcOrd="0" destOrd="0" presId="urn:microsoft.com/office/officeart/2009/3/layout/StepUpProcess"/>
    <dgm:cxn modelId="{730BB85B-B0FD-4752-A503-9D0DC8E1DF05}" type="presParOf" srcId="{EC7AB42C-66FF-4A7F-843B-FE18B98CC65F}" destId="{702E0FBD-6935-4412-8750-C0B28C5F2DA7}" srcOrd="1" destOrd="0" presId="urn:microsoft.com/office/officeart/2009/3/layout/StepUp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F1D9BC4-9E87-44AF-BB2D-EBC8D6BDB24D}" type="doc">
      <dgm:prSet loTypeId="urn:microsoft.com/office/officeart/2005/8/layout/cycle2" loCatId="cycle" qsTypeId="urn:microsoft.com/office/officeart/2005/8/quickstyle/simple4" qsCatId="simple" csTypeId="urn:microsoft.com/office/officeart/2005/8/colors/colorful2" csCatId="colorful" phldr="1"/>
      <dgm:spPr/>
      <dgm:t>
        <a:bodyPr/>
        <a:lstStyle/>
        <a:p>
          <a:endParaRPr lang="zh-CN" altLang="en-US"/>
        </a:p>
      </dgm:t>
    </dgm:pt>
    <dgm:pt modelId="{F8E1766A-B35F-4F7C-BA2B-2C37D039B5F0}">
      <dgm:prSet phldrT="[文本]" custT="1"/>
      <dgm:spPr/>
      <dgm:t>
        <a:bodyPr/>
        <a:lstStyle/>
        <a:p>
          <a:r>
            <a:rPr lang="zh-CN" altLang="en-US" sz="2400" dirty="0" smtClean="0">
              <a:latin typeface="微软雅黑" panose="020B0503020204020204" pitchFamily="34" charset="-122"/>
              <a:ea typeface="微软雅黑" panose="020B0503020204020204" pitchFamily="34" charset="-122"/>
            </a:rPr>
            <a:t>需求</a:t>
          </a:r>
          <a:endParaRPr lang="zh-CN" altLang="en-US" sz="2400" dirty="0">
            <a:latin typeface="微软雅黑" panose="020B0503020204020204" pitchFamily="34" charset="-122"/>
            <a:ea typeface="微软雅黑" panose="020B0503020204020204" pitchFamily="34" charset="-122"/>
          </a:endParaRPr>
        </a:p>
      </dgm:t>
    </dgm:pt>
    <dgm:pt modelId="{10B738D5-0AE4-46FE-B584-463226984F7B}" type="parTrans" cxnId="{EA218870-1A95-4F7C-8B45-51E353D9E158}">
      <dgm:prSet/>
      <dgm:spPr/>
      <dgm:t>
        <a:bodyPr/>
        <a:lstStyle/>
        <a:p>
          <a:endParaRPr lang="zh-CN" altLang="en-US" sz="1600">
            <a:latin typeface="微软雅黑" panose="020B0503020204020204" pitchFamily="34" charset="-122"/>
            <a:ea typeface="微软雅黑" panose="020B0503020204020204" pitchFamily="34" charset="-122"/>
          </a:endParaRPr>
        </a:p>
      </dgm:t>
    </dgm:pt>
    <dgm:pt modelId="{42C39E40-6A29-49FF-A66B-6B9028956EF7}" type="sibTrans" cxnId="{EA218870-1A95-4F7C-8B45-51E353D9E158}">
      <dgm:prSet custT="1"/>
      <dgm:spPr/>
      <dgm:t>
        <a:bodyPr/>
        <a:lstStyle/>
        <a:p>
          <a:endParaRPr lang="zh-CN" altLang="en-US" sz="900">
            <a:latin typeface="微软雅黑" panose="020B0503020204020204" pitchFamily="34" charset="-122"/>
            <a:ea typeface="微软雅黑" panose="020B0503020204020204" pitchFamily="34" charset="-122"/>
          </a:endParaRPr>
        </a:p>
      </dgm:t>
    </dgm:pt>
    <dgm:pt modelId="{1902A549-C80B-4F53-8823-57EB64A8959D}">
      <dgm:prSet phldrT="[文本]" custT="1"/>
      <dgm:spPr/>
      <dgm:t>
        <a:bodyPr/>
        <a:lstStyle/>
        <a:p>
          <a:r>
            <a:rPr lang="zh-CN" altLang="en-US" sz="2400" dirty="0" smtClean="0">
              <a:latin typeface="微软雅黑" panose="020B0503020204020204" pitchFamily="34" charset="-122"/>
              <a:ea typeface="微软雅黑" panose="020B0503020204020204" pitchFamily="34" charset="-122"/>
            </a:rPr>
            <a:t>交互</a:t>
          </a:r>
          <a:endParaRPr lang="zh-CN" altLang="en-US" sz="2400" dirty="0">
            <a:latin typeface="微软雅黑" panose="020B0503020204020204" pitchFamily="34" charset="-122"/>
            <a:ea typeface="微软雅黑" panose="020B0503020204020204" pitchFamily="34" charset="-122"/>
          </a:endParaRPr>
        </a:p>
      </dgm:t>
    </dgm:pt>
    <dgm:pt modelId="{68ADC85C-4D01-4618-A1C1-AB4EC99839F7}" type="parTrans" cxnId="{834B9855-E525-476C-81C1-580AB85769F3}">
      <dgm:prSet/>
      <dgm:spPr/>
      <dgm:t>
        <a:bodyPr/>
        <a:lstStyle/>
        <a:p>
          <a:endParaRPr lang="zh-CN" altLang="en-US" sz="1600">
            <a:latin typeface="微软雅黑" panose="020B0503020204020204" pitchFamily="34" charset="-122"/>
            <a:ea typeface="微软雅黑" panose="020B0503020204020204" pitchFamily="34" charset="-122"/>
          </a:endParaRPr>
        </a:p>
      </dgm:t>
    </dgm:pt>
    <dgm:pt modelId="{59D3699A-D29F-4907-87BB-246364EC90C8}" type="sibTrans" cxnId="{834B9855-E525-476C-81C1-580AB85769F3}">
      <dgm:prSet custT="1"/>
      <dgm:spPr/>
      <dgm:t>
        <a:bodyPr/>
        <a:lstStyle/>
        <a:p>
          <a:endParaRPr lang="zh-CN" altLang="en-US" sz="900">
            <a:latin typeface="微软雅黑" panose="020B0503020204020204" pitchFamily="34" charset="-122"/>
            <a:ea typeface="微软雅黑" panose="020B0503020204020204" pitchFamily="34" charset="-122"/>
          </a:endParaRPr>
        </a:p>
      </dgm:t>
    </dgm:pt>
    <dgm:pt modelId="{EC903650-578D-4DE7-954E-C411FA93065A}">
      <dgm:prSet phldrT="[文本]" custT="1"/>
      <dgm:spPr/>
      <dgm:t>
        <a:bodyPr/>
        <a:lstStyle/>
        <a:p>
          <a:r>
            <a:rPr lang="zh-CN" altLang="en-US" sz="2400" dirty="0" smtClean="0">
              <a:latin typeface="微软雅黑" panose="020B0503020204020204" pitchFamily="34" charset="-122"/>
              <a:ea typeface="微软雅黑" panose="020B0503020204020204" pitchFamily="34" charset="-122"/>
            </a:rPr>
            <a:t>视觉</a:t>
          </a:r>
          <a:endParaRPr lang="zh-CN" altLang="en-US" sz="2400" dirty="0">
            <a:latin typeface="微软雅黑" panose="020B0503020204020204" pitchFamily="34" charset="-122"/>
            <a:ea typeface="微软雅黑" panose="020B0503020204020204" pitchFamily="34" charset="-122"/>
          </a:endParaRPr>
        </a:p>
      </dgm:t>
    </dgm:pt>
    <dgm:pt modelId="{AAA8B1BA-6F48-48BF-B64D-DC103A388A42}" type="parTrans" cxnId="{5A2E8A9D-62F6-4143-AC18-D97E45891D3D}">
      <dgm:prSet/>
      <dgm:spPr/>
      <dgm:t>
        <a:bodyPr/>
        <a:lstStyle/>
        <a:p>
          <a:endParaRPr lang="zh-CN" altLang="en-US" sz="1600">
            <a:latin typeface="微软雅黑" panose="020B0503020204020204" pitchFamily="34" charset="-122"/>
            <a:ea typeface="微软雅黑" panose="020B0503020204020204" pitchFamily="34" charset="-122"/>
          </a:endParaRPr>
        </a:p>
      </dgm:t>
    </dgm:pt>
    <dgm:pt modelId="{97AD77E9-566F-4383-9AAD-FB1D75EACA3C}" type="sibTrans" cxnId="{5A2E8A9D-62F6-4143-AC18-D97E45891D3D}">
      <dgm:prSet custT="1"/>
      <dgm:spPr/>
      <dgm:t>
        <a:bodyPr/>
        <a:lstStyle/>
        <a:p>
          <a:endParaRPr lang="zh-CN" altLang="en-US" sz="900">
            <a:latin typeface="微软雅黑" panose="020B0503020204020204" pitchFamily="34" charset="-122"/>
            <a:ea typeface="微软雅黑" panose="020B0503020204020204" pitchFamily="34" charset="-122"/>
          </a:endParaRPr>
        </a:p>
      </dgm:t>
    </dgm:pt>
    <dgm:pt modelId="{525AFB87-47EB-4D7B-B701-7B5EEB226D39}">
      <dgm:prSet phldrT="[文本]" custT="1"/>
      <dgm:spPr/>
      <dgm:t>
        <a:bodyPr/>
        <a:lstStyle/>
        <a:p>
          <a:r>
            <a:rPr lang="zh-CN" altLang="en-US" sz="2400" dirty="0" smtClean="0">
              <a:latin typeface="微软雅黑" panose="020B0503020204020204" pitchFamily="34" charset="-122"/>
              <a:ea typeface="微软雅黑" panose="020B0503020204020204" pitchFamily="34" charset="-122"/>
            </a:rPr>
            <a:t>开发</a:t>
          </a:r>
          <a:endParaRPr lang="zh-CN" altLang="en-US" sz="2400" dirty="0">
            <a:latin typeface="微软雅黑" panose="020B0503020204020204" pitchFamily="34" charset="-122"/>
            <a:ea typeface="微软雅黑" panose="020B0503020204020204" pitchFamily="34" charset="-122"/>
          </a:endParaRPr>
        </a:p>
      </dgm:t>
    </dgm:pt>
    <dgm:pt modelId="{40D2E6D0-8DFA-4916-883F-831CA83B9FEF}" type="parTrans" cxnId="{4CA32744-7789-4A69-B9D9-0BE1CD3CA1BD}">
      <dgm:prSet/>
      <dgm:spPr/>
      <dgm:t>
        <a:bodyPr/>
        <a:lstStyle/>
        <a:p>
          <a:endParaRPr lang="zh-CN" altLang="en-US" sz="1600">
            <a:latin typeface="微软雅黑" panose="020B0503020204020204" pitchFamily="34" charset="-122"/>
            <a:ea typeface="微软雅黑" panose="020B0503020204020204" pitchFamily="34" charset="-122"/>
          </a:endParaRPr>
        </a:p>
      </dgm:t>
    </dgm:pt>
    <dgm:pt modelId="{EEFA7E9F-065F-4838-91EA-71217328D619}" type="sibTrans" cxnId="{4CA32744-7789-4A69-B9D9-0BE1CD3CA1BD}">
      <dgm:prSet custT="1"/>
      <dgm:spPr/>
      <dgm:t>
        <a:bodyPr/>
        <a:lstStyle/>
        <a:p>
          <a:endParaRPr lang="zh-CN" altLang="en-US" sz="900">
            <a:latin typeface="微软雅黑" panose="020B0503020204020204" pitchFamily="34" charset="-122"/>
            <a:ea typeface="微软雅黑" panose="020B0503020204020204" pitchFamily="34" charset="-122"/>
          </a:endParaRPr>
        </a:p>
      </dgm:t>
    </dgm:pt>
    <dgm:pt modelId="{4E23D0DD-520F-4D8E-ADA7-167AE6BF9D03}">
      <dgm:prSet phldrT="[文本]" custT="1"/>
      <dgm:spPr/>
      <dgm:t>
        <a:bodyPr/>
        <a:lstStyle/>
        <a:p>
          <a:r>
            <a:rPr lang="zh-CN" altLang="en-US" sz="2400" dirty="0" smtClean="0">
              <a:latin typeface="微软雅黑" panose="020B0503020204020204" pitchFamily="34" charset="-122"/>
              <a:ea typeface="微软雅黑" panose="020B0503020204020204" pitchFamily="34" charset="-122"/>
            </a:rPr>
            <a:t>测试</a:t>
          </a:r>
          <a:endParaRPr lang="zh-CN" altLang="en-US" sz="2400" dirty="0">
            <a:latin typeface="微软雅黑" panose="020B0503020204020204" pitchFamily="34" charset="-122"/>
            <a:ea typeface="微软雅黑" panose="020B0503020204020204" pitchFamily="34" charset="-122"/>
          </a:endParaRPr>
        </a:p>
      </dgm:t>
    </dgm:pt>
    <dgm:pt modelId="{DB1D31DC-69C3-4DED-B5A9-11570A7A711B}" type="parTrans" cxnId="{A37EA564-290C-4A73-85AD-3E8BB067D9BA}">
      <dgm:prSet/>
      <dgm:spPr/>
      <dgm:t>
        <a:bodyPr/>
        <a:lstStyle/>
        <a:p>
          <a:endParaRPr lang="zh-CN" altLang="en-US" sz="1600">
            <a:latin typeface="微软雅黑" panose="020B0503020204020204" pitchFamily="34" charset="-122"/>
            <a:ea typeface="微软雅黑" panose="020B0503020204020204" pitchFamily="34" charset="-122"/>
          </a:endParaRPr>
        </a:p>
      </dgm:t>
    </dgm:pt>
    <dgm:pt modelId="{F4BEFF23-4749-46A3-B25F-F9AE963113A2}" type="sibTrans" cxnId="{A37EA564-290C-4A73-85AD-3E8BB067D9BA}">
      <dgm:prSet custT="1"/>
      <dgm:spPr/>
      <dgm:t>
        <a:bodyPr/>
        <a:lstStyle/>
        <a:p>
          <a:endParaRPr lang="zh-CN" altLang="en-US" sz="900">
            <a:latin typeface="微软雅黑" panose="020B0503020204020204" pitchFamily="34" charset="-122"/>
            <a:ea typeface="微软雅黑" panose="020B0503020204020204" pitchFamily="34" charset="-122"/>
          </a:endParaRPr>
        </a:p>
      </dgm:t>
    </dgm:pt>
    <dgm:pt modelId="{DFE8399D-7292-49F0-AD9C-E3183235F5D9}">
      <dgm:prSet phldrT="[文本]" custT="1"/>
      <dgm:spPr/>
      <dgm:t>
        <a:bodyPr/>
        <a:lstStyle/>
        <a:p>
          <a:r>
            <a:rPr lang="zh-CN" altLang="en-US" sz="2400" dirty="0" smtClean="0">
              <a:latin typeface="微软雅黑" panose="020B0503020204020204" pitchFamily="34" charset="-122"/>
              <a:ea typeface="微软雅黑" panose="020B0503020204020204" pitchFamily="34" charset="-122"/>
            </a:rPr>
            <a:t>发布</a:t>
          </a:r>
          <a:endParaRPr lang="zh-CN" altLang="en-US" sz="2400" dirty="0">
            <a:latin typeface="微软雅黑" panose="020B0503020204020204" pitchFamily="34" charset="-122"/>
            <a:ea typeface="微软雅黑" panose="020B0503020204020204" pitchFamily="34" charset="-122"/>
          </a:endParaRPr>
        </a:p>
      </dgm:t>
    </dgm:pt>
    <dgm:pt modelId="{DB206247-6D60-415C-A126-D5911987AB3A}" type="parTrans" cxnId="{C64279CF-9E50-490F-8B22-A4BF62038D10}">
      <dgm:prSet/>
      <dgm:spPr/>
      <dgm:t>
        <a:bodyPr/>
        <a:lstStyle/>
        <a:p>
          <a:endParaRPr lang="zh-CN" altLang="en-US" sz="1600">
            <a:latin typeface="微软雅黑" panose="020B0503020204020204" pitchFamily="34" charset="-122"/>
            <a:ea typeface="微软雅黑" panose="020B0503020204020204" pitchFamily="34" charset="-122"/>
          </a:endParaRPr>
        </a:p>
      </dgm:t>
    </dgm:pt>
    <dgm:pt modelId="{C4B331E7-FF13-41EB-A1DC-4A02A4B55EDA}" type="sibTrans" cxnId="{C64279CF-9E50-490F-8B22-A4BF62038D10}">
      <dgm:prSet custT="1"/>
      <dgm:spPr/>
      <dgm:t>
        <a:bodyPr/>
        <a:lstStyle/>
        <a:p>
          <a:endParaRPr lang="zh-CN" altLang="en-US" sz="900">
            <a:latin typeface="微软雅黑" panose="020B0503020204020204" pitchFamily="34" charset="-122"/>
            <a:ea typeface="微软雅黑" panose="020B0503020204020204" pitchFamily="34" charset="-122"/>
          </a:endParaRPr>
        </a:p>
      </dgm:t>
    </dgm:pt>
    <dgm:pt modelId="{59F3BBE1-68EB-4506-94D7-75B34C19A0AA}" type="pres">
      <dgm:prSet presAssocID="{8F1D9BC4-9E87-44AF-BB2D-EBC8D6BDB24D}" presName="cycle" presStyleCnt="0">
        <dgm:presLayoutVars>
          <dgm:dir/>
          <dgm:resizeHandles val="exact"/>
        </dgm:presLayoutVars>
      </dgm:prSet>
      <dgm:spPr/>
      <dgm:t>
        <a:bodyPr/>
        <a:lstStyle/>
        <a:p>
          <a:endParaRPr lang="zh-CN" altLang="en-US"/>
        </a:p>
      </dgm:t>
    </dgm:pt>
    <dgm:pt modelId="{AF15BD5B-CDF1-42CB-A768-40326F0DE021}" type="pres">
      <dgm:prSet presAssocID="{F8E1766A-B35F-4F7C-BA2B-2C37D039B5F0}" presName="node" presStyleLbl="node1" presStyleIdx="0" presStyleCnt="6">
        <dgm:presLayoutVars>
          <dgm:bulletEnabled val="1"/>
        </dgm:presLayoutVars>
      </dgm:prSet>
      <dgm:spPr/>
      <dgm:t>
        <a:bodyPr/>
        <a:lstStyle/>
        <a:p>
          <a:endParaRPr lang="zh-CN" altLang="en-US"/>
        </a:p>
      </dgm:t>
    </dgm:pt>
    <dgm:pt modelId="{A01B07EA-CBEF-4559-8174-F230596720C6}" type="pres">
      <dgm:prSet presAssocID="{42C39E40-6A29-49FF-A66B-6B9028956EF7}" presName="sibTrans" presStyleLbl="sibTrans2D1" presStyleIdx="0" presStyleCnt="6"/>
      <dgm:spPr/>
      <dgm:t>
        <a:bodyPr/>
        <a:lstStyle/>
        <a:p>
          <a:endParaRPr lang="zh-CN" altLang="en-US"/>
        </a:p>
      </dgm:t>
    </dgm:pt>
    <dgm:pt modelId="{E1761322-A4AB-4507-9159-1CF67466336B}" type="pres">
      <dgm:prSet presAssocID="{42C39E40-6A29-49FF-A66B-6B9028956EF7}" presName="connectorText" presStyleLbl="sibTrans2D1" presStyleIdx="0" presStyleCnt="6"/>
      <dgm:spPr/>
      <dgm:t>
        <a:bodyPr/>
        <a:lstStyle/>
        <a:p>
          <a:endParaRPr lang="zh-CN" altLang="en-US"/>
        </a:p>
      </dgm:t>
    </dgm:pt>
    <dgm:pt modelId="{2C866262-2802-4953-92AF-16C478DD45C9}" type="pres">
      <dgm:prSet presAssocID="{1902A549-C80B-4F53-8823-57EB64A8959D}" presName="node" presStyleLbl="node1" presStyleIdx="1" presStyleCnt="6">
        <dgm:presLayoutVars>
          <dgm:bulletEnabled val="1"/>
        </dgm:presLayoutVars>
      </dgm:prSet>
      <dgm:spPr/>
      <dgm:t>
        <a:bodyPr/>
        <a:lstStyle/>
        <a:p>
          <a:endParaRPr lang="zh-CN" altLang="en-US"/>
        </a:p>
      </dgm:t>
    </dgm:pt>
    <dgm:pt modelId="{1CBB3662-C038-48E5-A834-EF6B956CB41B}" type="pres">
      <dgm:prSet presAssocID="{59D3699A-D29F-4907-87BB-246364EC90C8}" presName="sibTrans" presStyleLbl="sibTrans2D1" presStyleIdx="1" presStyleCnt="6"/>
      <dgm:spPr/>
      <dgm:t>
        <a:bodyPr/>
        <a:lstStyle/>
        <a:p>
          <a:endParaRPr lang="zh-CN" altLang="en-US"/>
        </a:p>
      </dgm:t>
    </dgm:pt>
    <dgm:pt modelId="{4752A733-67FC-4202-AE7A-97B6BE608F21}" type="pres">
      <dgm:prSet presAssocID="{59D3699A-D29F-4907-87BB-246364EC90C8}" presName="connectorText" presStyleLbl="sibTrans2D1" presStyleIdx="1" presStyleCnt="6"/>
      <dgm:spPr/>
      <dgm:t>
        <a:bodyPr/>
        <a:lstStyle/>
        <a:p>
          <a:endParaRPr lang="zh-CN" altLang="en-US"/>
        </a:p>
      </dgm:t>
    </dgm:pt>
    <dgm:pt modelId="{7083DF8B-0341-4134-90C2-7CDAA802B637}" type="pres">
      <dgm:prSet presAssocID="{EC903650-578D-4DE7-954E-C411FA93065A}" presName="node" presStyleLbl="node1" presStyleIdx="2" presStyleCnt="6">
        <dgm:presLayoutVars>
          <dgm:bulletEnabled val="1"/>
        </dgm:presLayoutVars>
      </dgm:prSet>
      <dgm:spPr/>
      <dgm:t>
        <a:bodyPr/>
        <a:lstStyle/>
        <a:p>
          <a:endParaRPr lang="zh-CN" altLang="en-US"/>
        </a:p>
      </dgm:t>
    </dgm:pt>
    <dgm:pt modelId="{A8B26AE2-F392-42E8-A7F7-7075CCC537BC}" type="pres">
      <dgm:prSet presAssocID="{97AD77E9-566F-4383-9AAD-FB1D75EACA3C}" presName="sibTrans" presStyleLbl="sibTrans2D1" presStyleIdx="2" presStyleCnt="6"/>
      <dgm:spPr/>
      <dgm:t>
        <a:bodyPr/>
        <a:lstStyle/>
        <a:p>
          <a:endParaRPr lang="zh-CN" altLang="en-US"/>
        </a:p>
      </dgm:t>
    </dgm:pt>
    <dgm:pt modelId="{43166EED-41D0-4FCC-B9C0-A3345ECF59A2}" type="pres">
      <dgm:prSet presAssocID="{97AD77E9-566F-4383-9AAD-FB1D75EACA3C}" presName="connectorText" presStyleLbl="sibTrans2D1" presStyleIdx="2" presStyleCnt="6"/>
      <dgm:spPr/>
      <dgm:t>
        <a:bodyPr/>
        <a:lstStyle/>
        <a:p>
          <a:endParaRPr lang="zh-CN" altLang="en-US"/>
        </a:p>
      </dgm:t>
    </dgm:pt>
    <dgm:pt modelId="{382B74E6-A3CD-4C71-9B9E-439CC8315015}" type="pres">
      <dgm:prSet presAssocID="{525AFB87-47EB-4D7B-B701-7B5EEB226D39}" presName="node" presStyleLbl="node1" presStyleIdx="3" presStyleCnt="6">
        <dgm:presLayoutVars>
          <dgm:bulletEnabled val="1"/>
        </dgm:presLayoutVars>
      </dgm:prSet>
      <dgm:spPr/>
      <dgm:t>
        <a:bodyPr/>
        <a:lstStyle/>
        <a:p>
          <a:endParaRPr lang="zh-CN" altLang="en-US"/>
        </a:p>
      </dgm:t>
    </dgm:pt>
    <dgm:pt modelId="{BC061DF1-A35D-452F-A40C-0DDC79308D79}" type="pres">
      <dgm:prSet presAssocID="{EEFA7E9F-065F-4838-91EA-71217328D619}" presName="sibTrans" presStyleLbl="sibTrans2D1" presStyleIdx="3" presStyleCnt="6"/>
      <dgm:spPr/>
      <dgm:t>
        <a:bodyPr/>
        <a:lstStyle/>
        <a:p>
          <a:endParaRPr lang="zh-CN" altLang="en-US"/>
        </a:p>
      </dgm:t>
    </dgm:pt>
    <dgm:pt modelId="{FE469B4D-3CAC-4229-A047-D18FE13D4F74}" type="pres">
      <dgm:prSet presAssocID="{EEFA7E9F-065F-4838-91EA-71217328D619}" presName="connectorText" presStyleLbl="sibTrans2D1" presStyleIdx="3" presStyleCnt="6"/>
      <dgm:spPr/>
      <dgm:t>
        <a:bodyPr/>
        <a:lstStyle/>
        <a:p>
          <a:endParaRPr lang="zh-CN" altLang="en-US"/>
        </a:p>
      </dgm:t>
    </dgm:pt>
    <dgm:pt modelId="{20BCEE5A-73DB-49BB-82D0-7EA60FA02CC0}" type="pres">
      <dgm:prSet presAssocID="{4E23D0DD-520F-4D8E-ADA7-167AE6BF9D03}" presName="node" presStyleLbl="node1" presStyleIdx="4" presStyleCnt="6">
        <dgm:presLayoutVars>
          <dgm:bulletEnabled val="1"/>
        </dgm:presLayoutVars>
      </dgm:prSet>
      <dgm:spPr/>
      <dgm:t>
        <a:bodyPr/>
        <a:lstStyle/>
        <a:p>
          <a:endParaRPr lang="zh-CN" altLang="en-US"/>
        </a:p>
      </dgm:t>
    </dgm:pt>
    <dgm:pt modelId="{DF7CF755-4081-4EED-BF2B-0BB53AFC30E8}" type="pres">
      <dgm:prSet presAssocID="{F4BEFF23-4749-46A3-B25F-F9AE963113A2}" presName="sibTrans" presStyleLbl="sibTrans2D1" presStyleIdx="4" presStyleCnt="6"/>
      <dgm:spPr/>
      <dgm:t>
        <a:bodyPr/>
        <a:lstStyle/>
        <a:p>
          <a:endParaRPr lang="zh-CN" altLang="en-US"/>
        </a:p>
      </dgm:t>
    </dgm:pt>
    <dgm:pt modelId="{E387D569-459D-46B5-975C-0799E6368A7C}" type="pres">
      <dgm:prSet presAssocID="{F4BEFF23-4749-46A3-B25F-F9AE963113A2}" presName="connectorText" presStyleLbl="sibTrans2D1" presStyleIdx="4" presStyleCnt="6"/>
      <dgm:spPr/>
      <dgm:t>
        <a:bodyPr/>
        <a:lstStyle/>
        <a:p>
          <a:endParaRPr lang="zh-CN" altLang="en-US"/>
        </a:p>
      </dgm:t>
    </dgm:pt>
    <dgm:pt modelId="{AFF3BA33-7E56-450B-873E-079D12D02607}" type="pres">
      <dgm:prSet presAssocID="{DFE8399D-7292-49F0-AD9C-E3183235F5D9}" presName="node" presStyleLbl="node1" presStyleIdx="5" presStyleCnt="6">
        <dgm:presLayoutVars>
          <dgm:bulletEnabled val="1"/>
        </dgm:presLayoutVars>
      </dgm:prSet>
      <dgm:spPr/>
      <dgm:t>
        <a:bodyPr/>
        <a:lstStyle/>
        <a:p>
          <a:endParaRPr lang="zh-CN" altLang="en-US"/>
        </a:p>
      </dgm:t>
    </dgm:pt>
    <dgm:pt modelId="{3AE612B0-ABF0-4C06-9FDF-351AABE2C77F}" type="pres">
      <dgm:prSet presAssocID="{C4B331E7-FF13-41EB-A1DC-4A02A4B55EDA}" presName="sibTrans" presStyleLbl="sibTrans2D1" presStyleIdx="5" presStyleCnt="6"/>
      <dgm:spPr/>
      <dgm:t>
        <a:bodyPr/>
        <a:lstStyle/>
        <a:p>
          <a:endParaRPr lang="zh-CN" altLang="en-US"/>
        </a:p>
      </dgm:t>
    </dgm:pt>
    <dgm:pt modelId="{36B0D927-078B-4420-B179-6C1431A40606}" type="pres">
      <dgm:prSet presAssocID="{C4B331E7-FF13-41EB-A1DC-4A02A4B55EDA}" presName="connectorText" presStyleLbl="sibTrans2D1" presStyleIdx="5" presStyleCnt="6"/>
      <dgm:spPr/>
      <dgm:t>
        <a:bodyPr/>
        <a:lstStyle/>
        <a:p>
          <a:endParaRPr lang="zh-CN" altLang="en-US"/>
        </a:p>
      </dgm:t>
    </dgm:pt>
  </dgm:ptLst>
  <dgm:cxnLst>
    <dgm:cxn modelId="{C6A141DC-255D-4B05-AF87-0992B1135447}" type="presOf" srcId="{97AD77E9-566F-4383-9AAD-FB1D75EACA3C}" destId="{A8B26AE2-F392-42E8-A7F7-7075CCC537BC}" srcOrd="0" destOrd="0" presId="urn:microsoft.com/office/officeart/2005/8/layout/cycle2"/>
    <dgm:cxn modelId="{6DFC98A7-5C47-430F-B61C-4F9DBB92BE55}" type="presOf" srcId="{EEFA7E9F-065F-4838-91EA-71217328D619}" destId="{FE469B4D-3CAC-4229-A047-D18FE13D4F74}" srcOrd="1" destOrd="0" presId="urn:microsoft.com/office/officeart/2005/8/layout/cycle2"/>
    <dgm:cxn modelId="{14008251-C7BA-47BC-B750-CED25CB9D534}" type="presOf" srcId="{F4BEFF23-4749-46A3-B25F-F9AE963113A2}" destId="{DF7CF755-4081-4EED-BF2B-0BB53AFC30E8}" srcOrd="0" destOrd="0" presId="urn:microsoft.com/office/officeart/2005/8/layout/cycle2"/>
    <dgm:cxn modelId="{BCD22FEB-B227-4904-B8F7-A0B96C20A544}" type="presOf" srcId="{4E23D0DD-520F-4D8E-ADA7-167AE6BF9D03}" destId="{20BCEE5A-73DB-49BB-82D0-7EA60FA02CC0}" srcOrd="0" destOrd="0" presId="urn:microsoft.com/office/officeart/2005/8/layout/cycle2"/>
    <dgm:cxn modelId="{96D8CDAC-41A9-4B2E-9910-2B335BBF070F}" type="presOf" srcId="{EC903650-578D-4DE7-954E-C411FA93065A}" destId="{7083DF8B-0341-4134-90C2-7CDAA802B637}" srcOrd="0" destOrd="0" presId="urn:microsoft.com/office/officeart/2005/8/layout/cycle2"/>
    <dgm:cxn modelId="{5A2E8A9D-62F6-4143-AC18-D97E45891D3D}" srcId="{8F1D9BC4-9E87-44AF-BB2D-EBC8D6BDB24D}" destId="{EC903650-578D-4DE7-954E-C411FA93065A}" srcOrd="2" destOrd="0" parTransId="{AAA8B1BA-6F48-48BF-B64D-DC103A388A42}" sibTransId="{97AD77E9-566F-4383-9AAD-FB1D75EACA3C}"/>
    <dgm:cxn modelId="{630759E4-46C3-4CAA-934F-44B3E2F7C021}" type="presOf" srcId="{C4B331E7-FF13-41EB-A1DC-4A02A4B55EDA}" destId="{36B0D927-078B-4420-B179-6C1431A40606}" srcOrd="1" destOrd="0" presId="urn:microsoft.com/office/officeart/2005/8/layout/cycle2"/>
    <dgm:cxn modelId="{31D11C22-09A0-482C-8D8A-CBE2166CAE2F}" type="presOf" srcId="{97AD77E9-566F-4383-9AAD-FB1D75EACA3C}" destId="{43166EED-41D0-4FCC-B9C0-A3345ECF59A2}" srcOrd="1" destOrd="0" presId="urn:microsoft.com/office/officeart/2005/8/layout/cycle2"/>
    <dgm:cxn modelId="{EE6A4916-B23F-499A-A1AF-7D1D362282A5}" type="presOf" srcId="{1902A549-C80B-4F53-8823-57EB64A8959D}" destId="{2C866262-2802-4953-92AF-16C478DD45C9}" srcOrd="0" destOrd="0" presId="urn:microsoft.com/office/officeart/2005/8/layout/cycle2"/>
    <dgm:cxn modelId="{834B9855-E525-476C-81C1-580AB85769F3}" srcId="{8F1D9BC4-9E87-44AF-BB2D-EBC8D6BDB24D}" destId="{1902A549-C80B-4F53-8823-57EB64A8959D}" srcOrd="1" destOrd="0" parTransId="{68ADC85C-4D01-4618-A1C1-AB4EC99839F7}" sibTransId="{59D3699A-D29F-4907-87BB-246364EC90C8}"/>
    <dgm:cxn modelId="{588A00C3-2518-4DFB-B958-4B019224C8DE}" type="presOf" srcId="{C4B331E7-FF13-41EB-A1DC-4A02A4B55EDA}" destId="{3AE612B0-ABF0-4C06-9FDF-351AABE2C77F}" srcOrd="0" destOrd="0" presId="urn:microsoft.com/office/officeart/2005/8/layout/cycle2"/>
    <dgm:cxn modelId="{EA218870-1A95-4F7C-8B45-51E353D9E158}" srcId="{8F1D9BC4-9E87-44AF-BB2D-EBC8D6BDB24D}" destId="{F8E1766A-B35F-4F7C-BA2B-2C37D039B5F0}" srcOrd="0" destOrd="0" parTransId="{10B738D5-0AE4-46FE-B584-463226984F7B}" sibTransId="{42C39E40-6A29-49FF-A66B-6B9028956EF7}"/>
    <dgm:cxn modelId="{528B52D6-73C7-4289-91A0-5A4B6A05B181}" type="presOf" srcId="{F8E1766A-B35F-4F7C-BA2B-2C37D039B5F0}" destId="{AF15BD5B-CDF1-42CB-A768-40326F0DE021}" srcOrd="0" destOrd="0" presId="urn:microsoft.com/office/officeart/2005/8/layout/cycle2"/>
    <dgm:cxn modelId="{4CA32744-7789-4A69-B9D9-0BE1CD3CA1BD}" srcId="{8F1D9BC4-9E87-44AF-BB2D-EBC8D6BDB24D}" destId="{525AFB87-47EB-4D7B-B701-7B5EEB226D39}" srcOrd="3" destOrd="0" parTransId="{40D2E6D0-8DFA-4916-883F-831CA83B9FEF}" sibTransId="{EEFA7E9F-065F-4838-91EA-71217328D619}"/>
    <dgm:cxn modelId="{3297CBF1-FC1F-4E25-8C1D-921256A6E3C1}" type="presOf" srcId="{8F1D9BC4-9E87-44AF-BB2D-EBC8D6BDB24D}" destId="{59F3BBE1-68EB-4506-94D7-75B34C19A0AA}" srcOrd="0" destOrd="0" presId="urn:microsoft.com/office/officeart/2005/8/layout/cycle2"/>
    <dgm:cxn modelId="{9CA498E3-2D5D-4E17-977D-852DD897B932}" type="presOf" srcId="{42C39E40-6A29-49FF-A66B-6B9028956EF7}" destId="{A01B07EA-CBEF-4559-8174-F230596720C6}" srcOrd="0" destOrd="0" presId="urn:microsoft.com/office/officeart/2005/8/layout/cycle2"/>
    <dgm:cxn modelId="{35ACE32A-DBE6-4DBB-B3C9-6E29958FF790}" type="presOf" srcId="{DFE8399D-7292-49F0-AD9C-E3183235F5D9}" destId="{AFF3BA33-7E56-450B-873E-079D12D02607}" srcOrd="0" destOrd="0" presId="urn:microsoft.com/office/officeart/2005/8/layout/cycle2"/>
    <dgm:cxn modelId="{5554E0D5-016B-4D61-9F9A-B4FA397B5ACF}" type="presOf" srcId="{525AFB87-47EB-4D7B-B701-7B5EEB226D39}" destId="{382B74E6-A3CD-4C71-9B9E-439CC8315015}" srcOrd="0" destOrd="0" presId="urn:microsoft.com/office/officeart/2005/8/layout/cycle2"/>
    <dgm:cxn modelId="{0197AA6D-0643-4580-9BE2-BFE9B9B49C95}" type="presOf" srcId="{F4BEFF23-4749-46A3-B25F-F9AE963113A2}" destId="{E387D569-459D-46B5-975C-0799E6368A7C}" srcOrd="1" destOrd="0" presId="urn:microsoft.com/office/officeart/2005/8/layout/cycle2"/>
    <dgm:cxn modelId="{C64279CF-9E50-490F-8B22-A4BF62038D10}" srcId="{8F1D9BC4-9E87-44AF-BB2D-EBC8D6BDB24D}" destId="{DFE8399D-7292-49F0-AD9C-E3183235F5D9}" srcOrd="5" destOrd="0" parTransId="{DB206247-6D60-415C-A126-D5911987AB3A}" sibTransId="{C4B331E7-FF13-41EB-A1DC-4A02A4B55EDA}"/>
    <dgm:cxn modelId="{A37EA564-290C-4A73-85AD-3E8BB067D9BA}" srcId="{8F1D9BC4-9E87-44AF-BB2D-EBC8D6BDB24D}" destId="{4E23D0DD-520F-4D8E-ADA7-167AE6BF9D03}" srcOrd="4" destOrd="0" parTransId="{DB1D31DC-69C3-4DED-B5A9-11570A7A711B}" sibTransId="{F4BEFF23-4749-46A3-B25F-F9AE963113A2}"/>
    <dgm:cxn modelId="{D1EFB67D-6474-4E03-AC89-E520027DB64D}" type="presOf" srcId="{42C39E40-6A29-49FF-A66B-6B9028956EF7}" destId="{E1761322-A4AB-4507-9159-1CF67466336B}" srcOrd="1" destOrd="0" presId="urn:microsoft.com/office/officeart/2005/8/layout/cycle2"/>
    <dgm:cxn modelId="{AFB6E0B6-A57D-4149-A8F0-5E930E49525A}" type="presOf" srcId="{EEFA7E9F-065F-4838-91EA-71217328D619}" destId="{BC061DF1-A35D-452F-A40C-0DDC79308D79}" srcOrd="0" destOrd="0" presId="urn:microsoft.com/office/officeart/2005/8/layout/cycle2"/>
    <dgm:cxn modelId="{A7831CD3-AEDA-4830-98BB-341D4D03ADD2}" type="presOf" srcId="{59D3699A-D29F-4907-87BB-246364EC90C8}" destId="{4752A733-67FC-4202-AE7A-97B6BE608F21}" srcOrd="1" destOrd="0" presId="urn:microsoft.com/office/officeart/2005/8/layout/cycle2"/>
    <dgm:cxn modelId="{897FD8C7-7C18-456D-954B-ADC7B111EC07}" type="presOf" srcId="{59D3699A-D29F-4907-87BB-246364EC90C8}" destId="{1CBB3662-C038-48E5-A834-EF6B956CB41B}" srcOrd="0" destOrd="0" presId="urn:microsoft.com/office/officeart/2005/8/layout/cycle2"/>
    <dgm:cxn modelId="{A153E686-0F6F-44E9-9109-89FD8CDA7966}" type="presParOf" srcId="{59F3BBE1-68EB-4506-94D7-75B34C19A0AA}" destId="{AF15BD5B-CDF1-42CB-A768-40326F0DE021}" srcOrd="0" destOrd="0" presId="urn:microsoft.com/office/officeart/2005/8/layout/cycle2"/>
    <dgm:cxn modelId="{BECFBA69-A339-4E96-B30F-8F6B8DF8EE6F}" type="presParOf" srcId="{59F3BBE1-68EB-4506-94D7-75B34C19A0AA}" destId="{A01B07EA-CBEF-4559-8174-F230596720C6}" srcOrd="1" destOrd="0" presId="urn:microsoft.com/office/officeart/2005/8/layout/cycle2"/>
    <dgm:cxn modelId="{043CD16B-8646-46BF-BF01-43C3F211B264}" type="presParOf" srcId="{A01B07EA-CBEF-4559-8174-F230596720C6}" destId="{E1761322-A4AB-4507-9159-1CF67466336B}" srcOrd="0" destOrd="0" presId="urn:microsoft.com/office/officeart/2005/8/layout/cycle2"/>
    <dgm:cxn modelId="{54CE387C-D042-4C5C-AB52-D37A6BA134FA}" type="presParOf" srcId="{59F3BBE1-68EB-4506-94D7-75B34C19A0AA}" destId="{2C866262-2802-4953-92AF-16C478DD45C9}" srcOrd="2" destOrd="0" presId="urn:microsoft.com/office/officeart/2005/8/layout/cycle2"/>
    <dgm:cxn modelId="{CA19E79B-4587-4EA1-BA6D-EA77AA4BD3F3}" type="presParOf" srcId="{59F3BBE1-68EB-4506-94D7-75B34C19A0AA}" destId="{1CBB3662-C038-48E5-A834-EF6B956CB41B}" srcOrd="3" destOrd="0" presId="urn:microsoft.com/office/officeart/2005/8/layout/cycle2"/>
    <dgm:cxn modelId="{7F452893-DDA0-40F7-B8D5-00D665A70B1B}" type="presParOf" srcId="{1CBB3662-C038-48E5-A834-EF6B956CB41B}" destId="{4752A733-67FC-4202-AE7A-97B6BE608F21}" srcOrd="0" destOrd="0" presId="urn:microsoft.com/office/officeart/2005/8/layout/cycle2"/>
    <dgm:cxn modelId="{B6DE924F-EF62-4653-A252-A15B34BBA992}" type="presParOf" srcId="{59F3BBE1-68EB-4506-94D7-75B34C19A0AA}" destId="{7083DF8B-0341-4134-90C2-7CDAA802B637}" srcOrd="4" destOrd="0" presId="urn:microsoft.com/office/officeart/2005/8/layout/cycle2"/>
    <dgm:cxn modelId="{9A2753CB-28FC-433B-9C20-3279B284CA17}" type="presParOf" srcId="{59F3BBE1-68EB-4506-94D7-75B34C19A0AA}" destId="{A8B26AE2-F392-42E8-A7F7-7075CCC537BC}" srcOrd="5" destOrd="0" presId="urn:microsoft.com/office/officeart/2005/8/layout/cycle2"/>
    <dgm:cxn modelId="{604B3F73-97DE-459D-BC1C-33B5036C5E2A}" type="presParOf" srcId="{A8B26AE2-F392-42E8-A7F7-7075CCC537BC}" destId="{43166EED-41D0-4FCC-B9C0-A3345ECF59A2}" srcOrd="0" destOrd="0" presId="urn:microsoft.com/office/officeart/2005/8/layout/cycle2"/>
    <dgm:cxn modelId="{04779442-755E-4C14-A937-149DF10FBBCB}" type="presParOf" srcId="{59F3BBE1-68EB-4506-94D7-75B34C19A0AA}" destId="{382B74E6-A3CD-4C71-9B9E-439CC8315015}" srcOrd="6" destOrd="0" presId="urn:microsoft.com/office/officeart/2005/8/layout/cycle2"/>
    <dgm:cxn modelId="{8EC81AF0-A197-4B7B-91D4-B6975141818E}" type="presParOf" srcId="{59F3BBE1-68EB-4506-94D7-75B34C19A0AA}" destId="{BC061DF1-A35D-452F-A40C-0DDC79308D79}" srcOrd="7" destOrd="0" presId="urn:microsoft.com/office/officeart/2005/8/layout/cycle2"/>
    <dgm:cxn modelId="{18084C8B-7279-4329-8241-C4AA7318CC8C}" type="presParOf" srcId="{BC061DF1-A35D-452F-A40C-0DDC79308D79}" destId="{FE469B4D-3CAC-4229-A047-D18FE13D4F74}" srcOrd="0" destOrd="0" presId="urn:microsoft.com/office/officeart/2005/8/layout/cycle2"/>
    <dgm:cxn modelId="{E6018115-BD6F-42AB-B565-56136D52F450}" type="presParOf" srcId="{59F3BBE1-68EB-4506-94D7-75B34C19A0AA}" destId="{20BCEE5A-73DB-49BB-82D0-7EA60FA02CC0}" srcOrd="8" destOrd="0" presId="urn:microsoft.com/office/officeart/2005/8/layout/cycle2"/>
    <dgm:cxn modelId="{2001247B-1886-4B78-8219-98BECC9FAF6A}" type="presParOf" srcId="{59F3BBE1-68EB-4506-94D7-75B34C19A0AA}" destId="{DF7CF755-4081-4EED-BF2B-0BB53AFC30E8}" srcOrd="9" destOrd="0" presId="urn:microsoft.com/office/officeart/2005/8/layout/cycle2"/>
    <dgm:cxn modelId="{AD2F893E-DEB5-45B8-9149-D8B1A191ED99}" type="presParOf" srcId="{DF7CF755-4081-4EED-BF2B-0BB53AFC30E8}" destId="{E387D569-459D-46B5-975C-0799E6368A7C}" srcOrd="0" destOrd="0" presId="urn:microsoft.com/office/officeart/2005/8/layout/cycle2"/>
    <dgm:cxn modelId="{BDDA02E8-4C40-4AE7-9DAD-B158EA023558}" type="presParOf" srcId="{59F3BBE1-68EB-4506-94D7-75B34C19A0AA}" destId="{AFF3BA33-7E56-450B-873E-079D12D02607}" srcOrd="10" destOrd="0" presId="urn:microsoft.com/office/officeart/2005/8/layout/cycle2"/>
    <dgm:cxn modelId="{59043857-DB73-4EA2-BE6F-D611716E26D6}" type="presParOf" srcId="{59F3BBE1-68EB-4506-94D7-75B34C19A0AA}" destId="{3AE612B0-ABF0-4C06-9FDF-351AABE2C77F}" srcOrd="11" destOrd="0" presId="urn:microsoft.com/office/officeart/2005/8/layout/cycle2"/>
    <dgm:cxn modelId="{40D25251-8F8C-4F5D-8B15-D6C8EC711107}" type="presParOf" srcId="{3AE612B0-ABF0-4C06-9FDF-351AABE2C77F}" destId="{36B0D927-078B-4420-B179-6C1431A40606}" srcOrd="0" destOrd="0" presId="urn:microsoft.com/office/officeart/2005/8/layout/cycle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D69B373-6962-452F-8C23-F8252D21EA23}" type="doc">
      <dgm:prSet loTypeId="urn:microsoft.com/office/officeart/2005/8/layout/chevron2" loCatId="list" qsTypeId="urn:microsoft.com/office/officeart/2005/8/quickstyle/simple1" qsCatId="simple" csTypeId="urn:microsoft.com/office/officeart/2005/8/colors/colorful1" csCatId="colorful" phldr="1"/>
      <dgm:spPr/>
      <dgm:t>
        <a:bodyPr/>
        <a:lstStyle/>
        <a:p>
          <a:endParaRPr lang="zh-CN" altLang="en-US"/>
        </a:p>
      </dgm:t>
    </dgm:pt>
    <dgm:pt modelId="{53A27C1E-932B-4D21-A186-C8DD5DA7CDDD}">
      <dgm:prSet phldrT="[文本]" custT="1"/>
      <dgm:spPr/>
      <dgm:t>
        <a:bodyPr/>
        <a:lstStyle/>
        <a:p>
          <a:r>
            <a:rPr lang="en-US" altLang="zh-CN" sz="2400" b="1" dirty="0" smtClean="0">
              <a:latin typeface="微软雅黑" panose="020B0503020204020204" pitchFamily="34" charset="-122"/>
              <a:ea typeface="微软雅黑" panose="020B0503020204020204" pitchFamily="34" charset="-122"/>
            </a:rPr>
            <a:t>1</a:t>
          </a:r>
          <a:endParaRPr lang="zh-CN" altLang="en-US" sz="2400" b="1" dirty="0">
            <a:latin typeface="微软雅黑" panose="020B0503020204020204" pitchFamily="34" charset="-122"/>
            <a:ea typeface="微软雅黑" panose="020B0503020204020204" pitchFamily="34" charset="-122"/>
          </a:endParaRPr>
        </a:p>
      </dgm:t>
    </dgm:pt>
    <dgm:pt modelId="{6FDE3D56-EB03-40ED-8E34-7E1AA46D0E5B}" type="parTrans" cxnId="{CD237AE8-1E87-4048-A30C-4C48F8B69568}">
      <dgm:prSet/>
      <dgm:spPr/>
      <dgm:t>
        <a:bodyPr/>
        <a:lstStyle/>
        <a:p>
          <a:endParaRPr lang="zh-CN" altLang="en-US">
            <a:latin typeface="微软雅黑" panose="020B0503020204020204" pitchFamily="34" charset="-122"/>
            <a:ea typeface="微软雅黑" panose="020B0503020204020204" pitchFamily="34" charset="-122"/>
          </a:endParaRPr>
        </a:p>
      </dgm:t>
    </dgm:pt>
    <dgm:pt modelId="{1BD67974-ACCE-42B6-9602-54859CAF0CD0}" type="sibTrans" cxnId="{CD237AE8-1E87-4048-A30C-4C48F8B69568}">
      <dgm:prSet/>
      <dgm:spPr/>
      <dgm:t>
        <a:bodyPr/>
        <a:lstStyle/>
        <a:p>
          <a:endParaRPr lang="zh-CN" altLang="en-US">
            <a:latin typeface="微软雅黑" panose="020B0503020204020204" pitchFamily="34" charset="-122"/>
            <a:ea typeface="微软雅黑" panose="020B0503020204020204" pitchFamily="34" charset="-122"/>
          </a:endParaRPr>
        </a:p>
      </dgm:t>
    </dgm:pt>
    <dgm:pt modelId="{ED62B794-5674-40A2-BD52-20C19AB61A4A}">
      <dgm:prSet phldrT="[文本]"/>
      <dgm:spPr/>
      <dgm:t>
        <a:bodyPr/>
        <a:lstStyle/>
        <a:p>
          <a:r>
            <a:rPr lang="zh-CN" altLang="en-US" dirty="0" smtClean="0">
              <a:latin typeface="微软雅黑" panose="020B0503020204020204" pitchFamily="34" charset="-122"/>
              <a:ea typeface="微软雅黑" panose="020B0503020204020204" pitchFamily="34" charset="-122"/>
            </a:rPr>
            <a:t>页面规范： 页面与模板、接口关系</a:t>
          </a:r>
          <a:endParaRPr lang="zh-CN" altLang="en-US" dirty="0">
            <a:latin typeface="微软雅黑" panose="020B0503020204020204" pitchFamily="34" charset="-122"/>
            <a:ea typeface="微软雅黑" panose="020B0503020204020204" pitchFamily="34" charset="-122"/>
          </a:endParaRPr>
        </a:p>
      </dgm:t>
      <dgm:extLst>
        <a:ext uri="{E40237B7-FDA0-4F09-8148-C483321AD2D9}">
          <dgm14:cNvPr xmlns:dgm14="http://schemas.microsoft.com/office/drawing/2010/diagram" id="0" name="">
            <a:hlinkClick xmlns:r="http://schemas.openxmlformats.org/officeDocument/2006/relationships" r:id="rId1" action="ppaction://hlinksldjump"/>
          </dgm14:cNvPr>
        </a:ext>
      </dgm:extLst>
    </dgm:pt>
    <dgm:pt modelId="{9E7C63E6-7D19-4011-AD0C-A525373D9B36}" type="parTrans" cxnId="{1B5A4ED9-3612-43F7-9629-A49D94E14BD8}">
      <dgm:prSet/>
      <dgm:spPr/>
      <dgm:t>
        <a:bodyPr/>
        <a:lstStyle/>
        <a:p>
          <a:endParaRPr lang="zh-CN" altLang="en-US">
            <a:latin typeface="微软雅黑" panose="020B0503020204020204" pitchFamily="34" charset="-122"/>
            <a:ea typeface="微软雅黑" panose="020B0503020204020204" pitchFamily="34" charset="-122"/>
          </a:endParaRPr>
        </a:p>
      </dgm:t>
    </dgm:pt>
    <dgm:pt modelId="{B6575603-A949-4F8E-B6B3-3CF88FA60222}" type="sibTrans" cxnId="{1B5A4ED9-3612-43F7-9629-A49D94E14BD8}">
      <dgm:prSet/>
      <dgm:spPr/>
      <dgm:t>
        <a:bodyPr/>
        <a:lstStyle/>
        <a:p>
          <a:endParaRPr lang="zh-CN" altLang="en-US">
            <a:latin typeface="微软雅黑" panose="020B0503020204020204" pitchFamily="34" charset="-122"/>
            <a:ea typeface="微软雅黑" panose="020B0503020204020204" pitchFamily="34" charset="-122"/>
          </a:endParaRPr>
        </a:p>
      </dgm:t>
    </dgm:pt>
    <dgm:pt modelId="{0EF88A1E-993C-4357-B07C-C76CE98AA45A}" type="pres">
      <dgm:prSet presAssocID="{DD69B373-6962-452F-8C23-F8252D21EA23}" presName="linearFlow" presStyleCnt="0">
        <dgm:presLayoutVars>
          <dgm:dir/>
          <dgm:animLvl val="lvl"/>
          <dgm:resizeHandles val="exact"/>
        </dgm:presLayoutVars>
      </dgm:prSet>
      <dgm:spPr/>
      <dgm:t>
        <a:bodyPr/>
        <a:lstStyle/>
        <a:p>
          <a:endParaRPr lang="zh-CN" altLang="en-US"/>
        </a:p>
      </dgm:t>
    </dgm:pt>
    <dgm:pt modelId="{8D074821-1B6A-4018-8927-11FACAFA58C2}" type="pres">
      <dgm:prSet presAssocID="{53A27C1E-932B-4D21-A186-C8DD5DA7CDDD}" presName="composite" presStyleCnt="0"/>
      <dgm:spPr/>
    </dgm:pt>
    <dgm:pt modelId="{2F65D25A-E732-4916-ABE0-B2E19DE8E91C}" type="pres">
      <dgm:prSet presAssocID="{53A27C1E-932B-4D21-A186-C8DD5DA7CDDD}" presName="parentText" presStyleLbl="alignNode1" presStyleIdx="0" presStyleCnt="1">
        <dgm:presLayoutVars>
          <dgm:chMax val="1"/>
          <dgm:bulletEnabled val="1"/>
        </dgm:presLayoutVars>
      </dgm:prSet>
      <dgm:spPr/>
      <dgm:t>
        <a:bodyPr/>
        <a:lstStyle/>
        <a:p>
          <a:endParaRPr lang="zh-CN" altLang="en-US"/>
        </a:p>
      </dgm:t>
    </dgm:pt>
    <dgm:pt modelId="{EEE91095-2442-4345-81BA-EB8A866D7330}" type="pres">
      <dgm:prSet presAssocID="{53A27C1E-932B-4D21-A186-C8DD5DA7CDDD}" presName="descendantText" presStyleLbl="alignAcc1" presStyleIdx="0" presStyleCnt="1">
        <dgm:presLayoutVars>
          <dgm:bulletEnabled val="1"/>
        </dgm:presLayoutVars>
      </dgm:prSet>
      <dgm:spPr/>
      <dgm:t>
        <a:bodyPr/>
        <a:lstStyle/>
        <a:p>
          <a:endParaRPr lang="zh-CN" altLang="en-US"/>
        </a:p>
      </dgm:t>
    </dgm:pt>
  </dgm:ptLst>
  <dgm:cxnLst>
    <dgm:cxn modelId="{CD237AE8-1E87-4048-A30C-4C48F8B69568}" srcId="{DD69B373-6962-452F-8C23-F8252D21EA23}" destId="{53A27C1E-932B-4D21-A186-C8DD5DA7CDDD}" srcOrd="0" destOrd="0" parTransId="{6FDE3D56-EB03-40ED-8E34-7E1AA46D0E5B}" sibTransId="{1BD67974-ACCE-42B6-9602-54859CAF0CD0}"/>
    <dgm:cxn modelId="{1B5A4ED9-3612-43F7-9629-A49D94E14BD8}" srcId="{53A27C1E-932B-4D21-A186-C8DD5DA7CDDD}" destId="{ED62B794-5674-40A2-BD52-20C19AB61A4A}" srcOrd="0" destOrd="0" parTransId="{9E7C63E6-7D19-4011-AD0C-A525373D9B36}" sibTransId="{B6575603-A949-4F8E-B6B3-3CF88FA60222}"/>
    <dgm:cxn modelId="{685D1FA3-A160-4AC0-B884-51C81AC16B35}" type="presOf" srcId="{53A27C1E-932B-4D21-A186-C8DD5DA7CDDD}" destId="{2F65D25A-E732-4916-ABE0-B2E19DE8E91C}" srcOrd="0" destOrd="0" presId="urn:microsoft.com/office/officeart/2005/8/layout/chevron2"/>
    <dgm:cxn modelId="{F500BCE9-989F-41E3-A97E-93CF00769DA7}" type="presOf" srcId="{DD69B373-6962-452F-8C23-F8252D21EA23}" destId="{0EF88A1E-993C-4357-B07C-C76CE98AA45A}" srcOrd="0" destOrd="0" presId="urn:microsoft.com/office/officeart/2005/8/layout/chevron2"/>
    <dgm:cxn modelId="{E1CD2419-1A0F-42F8-8613-60A9BD4BF06E}" type="presOf" srcId="{ED62B794-5674-40A2-BD52-20C19AB61A4A}" destId="{EEE91095-2442-4345-81BA-EB8A866D7330}" srcOrd="0" destOrd="0" presId="urn:microsoft.com/office/officeart/2005/8/layout/chevron2"/>
    <dgm:cxn modelId="{4748D97A-06B4-4585-8CC3-0A54C6FD4656}" type="presParOf" srcId="{0EF88A1E-993C-4357-B07C-C76CE98AA45A}" destId="{8D074821-1B6A-4018-8927-11FACAFA58C2}" srcOrd="0" destOrd="0" presId="urn:microsoft.com/office/officeart/2005/8/layout/chevron2"/>
    <dgm:cxn modelId="{96A49691-8FEA-4277-AA08-B3FD27C66105}" type="presParOf" srcId="{8D074821-1B6A-4018-8927-11FACAFA58C2}" destId="{2F65D25A-E732-4916-ABE0-B2E19DE8E91C}" srcOrd="0" destOrd="0" presId="urn:microsoft.com/office/officeart/2005/8/layout/chevron2"/>
    <dgm:cxn modelId="{599F7369-F69D-486C-A977-BF561816E314}" type="presParOf" srcId="{8D074821-1B6A-4018-8927-11FACAFA58C2}" destId="{EEE91095-2442-4345-81BA-EB8A866D7330}"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D69B373-6962-452F-8C23-F8252D21EA23}" type="doc">
      <dgm:prSet loTypeId="urn:microsoft.com/office/officeart/2005/8/layout/chevron2" loCatId="list" qsTypeId="urn:microsoft.com/office/officeart/2005/8/quickstyle/simple1" qsCatId="simple" csTypeId="urn:microsoft.com/office/officeart/2005/8/colors/colorful1" csCatId="colorful" phldr="1"/>
      <dgm:spPr/>
      <dgm:t>
        <a:bodyPr/>
        <a:lstStyle/>
        <a:p>
          <a:endParaRPr lang="zh-CN" altLang="en-US"/>
        </a:p>
      </dgm:t>
    </dgm:pt>
    <dgm:pt modelId="{53A27C1E-932B-4D21-A186-C8DD5DA7CDDD}">
      <dgm:prSet phldrT="[文本]" custT="1"/>
      <dgm:spPr/>
      <dgm:t>
        <a:bodyPr/>
        <a:lstStyle/>
        <a:p>
          <a:r>
            <a:rPr lang="en-US" altLang="zh-CN" sz="2400" b="1" dirty="0" smtClean="0">
              <a:latin typeface="微软雅黑" panose="020B0503020204020204" pitchFamily="34" charset="-122"/>
              <a:ea typeface="微软雅黑" panose="020B0503020204020204" pitchFamily="34" charset="-122"/>
            </a:rPr>
            <a:t>1</a:t>
          </a:r>
          <a:endParaRPr lang="zh-CN" altLang="en-US" sz="2400" b="1" dirty="0">
            <a:latin typeface="微软雅黑" panose="020B0503020204020204" pitchFamily="34" charset="-122"/>
            <a:ea typeface="微软雅黑" panose="020B0503020204020204" pitchFamily="34" charset="-122"/>
          </a:endParaRPr>
        </a:p>
      </dgm:t>
    </dgm:pt>
    <dgm:pt modelId="{6FDE3D56-EB03-40ED-8E34-7E1AA46D0E5B}" type="parTrans" cxnId="{CD237AE8-1E87-4048-A30C-4C48F8B69568}">
      <dgm:prSet/>
      <dgm:spPr/>
      <dgm:t>
        <a:bodyPr/>
        <a:lstStyle/>
        <a:p>
          <a:endParaRPr lang="zh-CN" altLang="en-US">
            <a:latin typeface="微软雅黑" panose="020B0503020204020204" pitchFamily="34" charset="-122"/>
            <a:ea typeface="微软雅黑" panose="020B0503020204020204" pitchFamily="34" charset="-122"/>
          </a:endParaRPr>
        </a:p>
      </dgm:t>
    </dgm:pt>
    <dgm:pt modelId="{1BD67974-ACCE-42B6-9602-54859CAF0CD0}" type="sibTrans" cxnId="{CD237AE8-1E87-4048-A30C-4C48F8B69568}">
      <dgm:prSet/>
      <dgm:spPr/>
      <dgm:t>
        <a:bodyPr/>
        <a:lstStyle/>
        <a:p>
          <a:endParaRPr lang="zh-CN" altLang="en-US">
            <a:latin typeface="微软雅黑" panose="020B0503020204020204" pitchFamily="34" charset="-122"/>
            <a:ea typeface="微软雅黑" panose="020B0503020204020204" pitchFamily="34" charset="-122"/>
          </a:endParaRPr>
        </a:p>
      </dgm:t>
    </dgm:pt>
    <dgm:pt modelId="{ED62B794-5674-40A2-BD52-20C19AB61A4A}">
      <dgm:prSet phldrT="[文本]"/>
      <dgm:spPr/>
      <dgm:t>
        <a:bodyPr/>
        <a:lstStyle/>
        <a:p>
          <a:r>
            <a:rPr lang="zh-CN" altLang="en-US" dirty="0" smtClean="0">
              <a:latin typeface="微软雅黑" panose="020B0503020204020204" pitchFamily="34" charset="-122"/>
              <a:ea typeface="微软雅黑" panose="020B0503020204020204" pitchFamily="34" charset="-122"/>
            </a:rPr>
            <a:t>页面规范： 页面与模板、接口关系</a:t>
          </a:r>
          <a:endParaRPr lang="zh-CN" altLang="en-US" dirty="0">
            <a:latin typeface="微软雅黑" panose="020B0503020204020204" pitchFamily="34" charset="-122"/>
            <a:ea typeface="微软雅黑" panose="020B0503020204020204" pitchFamily="34" charset="-122"/>
          </a:endParaRPr>
        </a:p>
      </dgm:t>
      <dgm:extLst>
        <a:ext uri="{E40237B7-FDA0-4F09-8148-C483321AD2D9}">
          <dgm14:cNvPr xmlns:dgm14="http://schemas.microsoft.com/office/drawing/2010/diagram" id="0" name="">
            <a:hlinkClick xmlns:r="http://schemas.openxmlformats.org/officeDocument/2006/relationships" r:id="rId1" action="ppaction://hlinksldjump"/>
          </dgm14:cNvPr>
        </a:ext>
      </dgm:extLst>
    </dgm:pt>
    <dgm:pt modelId="{9E7C63E6-7D19-4011-AD0C-A525373D9B36}" type="parTrans" cxnId="{1B5A4ED9-3612-43F7-9629-A49D94E14BD8}">
      <dgm:prSet/>
      <dgm:spPr/>
      <dgm:t>
        <a:bodyPr/>
        <a:lstStyle/>
        <a:p>
          <a:endParaRPr lang="zh-CN" altLang="en-US">
            <a:latin typeface="微软雅黑" panose="020B0503020204020204" pitchFamily="34" charset="-122"/>
            <a:ea typeface="微软雅黑" panose="020B0503020204020204" pitchFamily="34" charset="-122"/>
          </a:endParaRPr>
        </a:p>
      </dgm:t>
    </dgm:pt>
    <dgm:pt modelId="{B6575603-A949-4F8E-B6B3-3CF88FA60222}" type="sibTrans" cxnId="{1B5A4ED9-3612-43F7-9629-A49D94E14BD8}">
      <dgm:prSet/>
      <dgm:spPr/>
      <dgm:t>
        <a:bodyPr/>
        <a:lstStyle/>
        <a:p>
          <a:endParaRPr lang="zh-CN" altLang="en-US">
            <a:latin typeface="微软雅黑" panose="020B0503020204020204" pitchFamily="34" charset="-122"/>
            <a:ea typeface="微软雅黑" panose="020B0503020204020204" pitchFamily="34" charset="-122"/>
          </a:endParaRPr>
        </a:p>
      </dgm:t>
    </dgm:pt>
    <dgm:pt modelId="{0EF88A1E-993C-4357-B07C-C76CE98AA45A}" type="pres">
      <dgm:prSet presAssocID="{DD69B373-6962-452F-8C23-F8252D21EA23}" presName="linearFlow" presStyleCnt="0">
        <dgm:presLayoutVars>
          <dgm:dir/>
          <dgm:animLvl val="lvl"/>
          <dgm:resizeHandles val="exact"/>
        </dgm:presLayoutVars>
      </dgm:prSet>
      <dgm:spPr/>
      <dgm:t>
        <a:bodyPr/>
        <a:lstStyle/>
        <a:p>
          <a:endParaRPr lang="zh-CN" altLang="en-US"/>
        </a:p>
      </dgm:t>
    </dgm:pt>
    <dgm:pt modelId="{8D074821-1B6A-4018-8927-11FACAFA58C2}" type="pres">
      <dgm:prSet presAssocID="{53A27C1E-932B-4D21-A186-C8DD5DA7CDDD}" presName="composite" presStyleCnt="0"/>
      <dgm:spPr/>
    </dgm:pt>
    <dgm:pt modelId="{2F65D25A-E732-4916-ABE0-B2E19DE8E91C}" type="pres">
      <dgm:prSet presAssocID="{53A27C1E-932B-4D21-A186-C8DD5DA7CDDD}" presName="parentText" presStyleLbl="alignNode1" presStyleIdx="0" presStyleCnt="1">
        <dgm:presLayoutVars>
          <dgm:chMax val="1"/>
          <dgm:bulletEnabled val="1"/>
        </dgm:presLayoutVars>
      </dgm:prSet>
      <dgm:spPr/>
      <dgm:t>
        <a:bodyPr/>
        <a:lstStyle/>
        <a:p>
          <a:endParaRPr lang="zh-CN" altLang="en-US"/>
        </a:p>
      </dgm:t>
    </dgm:pt>
    <dgm:pt modelId="{EEE91095-2442-4345-81BA-EB8A866D7330}" type="pres">
      <dgm:prSet presAssocID="{53A27C1E-932B-4D21-A186-C8DD5DA7CDDD}" presName="descendantText" presStyleLbl="alignAcc1" presStyleIdx="0" presStyleCnt="1">
        <dgm:presLayoutVars>
          <dgm:bulletEnabled val="1"/>
        </dgm:presLayoutVars>
      </dgm:prSet>
      <dgm:spPr/>
      <dgm:t>
        <a:bodyPr/>
        <a:lstStyle/>
        <a:p>
          <a:endParaRPr lang="zh-CN" altLang="en-US"/>
        </a:p>
      </dgm:t>
    </dgm:pt>
  </dgm:ptLst>
  <dgm:cxnLst>
    <dgm:cxn modelId="{CD237AE8-1E87-4048-A30C-4C48F8B69568}" srcId="{DD69B373-6962-452F-8C23-F8252D21EA23}" destId="{53A27C1E-932B-4D21-A186-C8DD5DA7CDDD}" srcOrd="0" destOrd="0" parTransId="{6FDE3D56-EB03-40ED-8E34-7E1AA46D0E5B}" sibTransId="{1BD67974-ACCE-42B6-9602-54859CAF0CD0}"/>
    <dgm:cxn modelId="{1B5A4ED9-3612-43F7-9629-A49D94E14BD8}" srcId="{53A27C1E-932B-4D21-A186-C8DD5DA7CDDD}" destId="{ED62B794-5674-40A2-BD52-20C19AB61A4A}" srcOrd="0" destOrd="0" parTransId="{9E7C63E6-7D19-4011-AD0C-A525373D9B36}" sibTransId="{B6575603-A949-4F8E-B6B3-3CF88FA60222}"/>
    <dgm:cxn modelId="{685D1FA3-A160-4AC0-B884-51C81AC16B35}" type="presOf" srcId="{53A27C1E-932B-4D21-A186-C8DD5DA7CDDD}" destId="{2F65D25A-E732-4916-ABE0-B2E19DE8E91C}" srcOrd="0" destOrd="0" presId="urn:microsoft.com/office/officeart/2005/8/layout/chevron2"/>
    <dgm:cxn modelId="{F500BCE9-989F-41E3-A97E-93CF00769DA7}" type="presOf" srcId="{DD69B373-6962-452F-8C23-F8252D21EA23}" destId="{0EF88A1E-993C-4357-B07C-C76CE98AA45A}" srcOrd="0" destOrd="0" presId="urn:microsoft.com/office/officeart/2005/8/layout/chevron2"/>
    <dgm:cxn modelId="{E1CD2419-1A0F-42F8-8613-60A9BD4BF06E}" type="presOf" srcId="{ED62B794-5674-40A2-BD52-20C19AB61A4A}" destId="{EEE91095-2442-4345-81BA-EB8A866D7330}" srcOrd="0" destOrd="0" presId="urn:microsoft.com/office/officeart/2005/8/layout/chevron2"/>
    <dgm:cxn modelId="{4748D97A-06B4-4585-8CC3-0A54C6FD4656}" type="presParOf" srcId="{0EF88A1E-993C-4357-B07C-C76CE98AA45A}" destId="{8D074821-1B6A-4018-8927-11FACAFA58C2}" srcOrd="0" destOrd="0" presId="urn:microsoft.com/office/officeart/2005/8/layout/chevron2"/>
    <dgm:cxn modelId="{96A49691-8FEA-4277-AA08-B3FD27C66105}" type="presParOf" srcId="{8D074821-1B6A-4018-8927-11FACAFA58C2}" destId="{2F65D25A-E732-4916-ABE0-B2E19DE8E91C}" srcOrd="0" destOrd="0" presId="urn:microsoft.com/office/officeart/2005/8/layout/chevron2"/>
    <dgm:cxn modelId="{599F7369-F69D-486C-A977-BF561816E314}" type="presParOf" srcId="{8D074821-1B6A-4018-8927-11FACAFA58C2}" destId="{EEE91095-2442-4345-81BA-EB8A866D7330}"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D69B373-6962-452F-8C23-F8252D21EA23}" type="doc">
      <dgm:prSet loTypeId="urn:microsoft.com/office/officeart/2005/8/layout/chevron2" loCatId="list" qsTypeId="urn:microsoft.com/office/officeart/2005/8/quickstyle/simple1" qsCatId="simple" csTypeId="urn:microsoft.com/office/officeart/2005/8/colors/colorful3" csCatId="colorful" phldr="1"/>
      <dgm:spPr/>
      <dgm:t>
        <a:bodyPr/>
        <a:lstStyle/>
        <a:p>
          <a:endParaRPr lang="zh-CN" altLang="en-US"/>
        </a:p>
      </dgm:t>
    </dgm:pt>
    <dgm:pt modelId="{53A27C1E-932B-4D21-A186-C8DD5DA7CDDD}">
      <dgm:prSet phldrT="[文本]" custT="1"/>
      <dgm:spPr/>
      <dgm:t>
        <a:bodyPr/>
        <a:lstStyle/>
        <a:p>
          <a:r>
            <a:rPr lang="en-US" altLang="zh-CN" sz="2400" b="1" dirty="0" smtClean="0">
              <a:latin typeface="微软雅黑" panose="020B0503020204020204" pitchFamily="34" charset="-122"/>
              <a:ea typeface="微软雅黑" panose="020B0503020204020204" pitchFamily="34" charset="-122"/>
            </a:rPr>
            <a:t>2</a:t>
          </a:r>
          <a:endParaRPr lang="zh-CN" altLang="en-US" sz="2400" b="1" dirty="0">
            <a:latin typeface="微软雅黑" panose="020B0503020204020204" pitchFamily="34" charset="-122"/>
            <a:ea typeface="微软雅黑" panose="020B0503020204020204" pitchFamily="34" charset="-122"/>
          </a:endParaRPr>
        </a:p>
      </dgm:t>
    </dgm:pt>
    <dgm:pt modelId="{6FDE3D56-EB03-40ED-8E34-7E1AA46D0E5B}" type="parTrans" cxnId="{CD237AE8-1E87-4048-A30C-4C48F8B69568}">
      <dgm:prSet/>
      <dgm:spPr/>
      <dgm:t>
        <a:bodyPr/>
        <a:lstStyle/>
        <a:p>
          <a:endParaRPr lang="zh-CN" altLang="en-US">
            <a:latin typeface="微软雅黑" panose="020B0503020204020204" pitchFamily="34" charset="-122"/>
            <a:ea typeface="微软雅黑" panose="020B0503020204020204" pitchFamily="34" charset="-122"/>
          </a:endParaRPr>
        </a:p>
      </dgm:t>
    </dgm:pt>
    <dgm:pt modelId="{1BD67974-ACCE-42B6-9602-54859CAF0CD0}" type="sibTrans" cxnId="{CD237AE8-1E87-4048-A30C-4C48F8B69568}">
      <dgm:prSet/>
      <dgm:spPr/>
      <dgm:t>
        <a:bodyPr/>
        <a:lstStyle/>
        <a:p>
          <a:endParaRPr lang="zh-CN" altLang="en-US">
            <a:latin typeface="微软雅黑" panose="020B0503020204020204" pitchFamily="34" charset="-122"/>
            <a:ea typeface="微软雅黑" panose="020B0503020204020204" pitchFamily="34" charset="-122"/>
          </a:endParaRPr>
        </a:p>
      </dgm:t>
    </dgm:pt>
    <dgm:pt modelId="{ED62B794-5674-40A2-BD52-20C19AB61A4A}">
      <dgm:prSet phldrT="[文本]"/>
      <dgm:spPr/>
      <dgm:t>
        <a:bodyPr/>
        <a:lstStyle/>
        <a:p>
          <a:r>
            <a:rPr lang="zh-CN" altLang="en-US" dirty="0" smtClean="0">
              <a:latin typeface="微软雅黑" panose="020B0503020204020204" pitchFamily="34" charset="-122"/>
              <a:ea typeface="微软雅黑" panose="020B0503020204020204" pitchFamily="34" charset="-122"/>
            </a:rPr>
            <a:t>模板规范： 模板与数据关系</a:t>
          </a:r>
          <a:endParaRPr lang="zh-CN" altLang="en-US" dirty="0">
            <a:latin typeface="微软雅黑" panose="020B0503020204020204" pitchFamily="34" charset="-122"/>
            <a:ea typeface="微软雅黑" panose="020B0503020204020204" pitchFamily="34" charset="-122"/>
          </a:endParaRPr>
        </a:p>
      </dgm:t>
      <dgm:extLst>
        <a:ext uri="{E40237B7-FDA0-4F09-8148-C483321AD2D9}">
          <dgm14:cNvPr xmlns:dgm14="http://schemas.microsoft.com/office/drawing/2010/diagram" id="0" name="">
            <a:hlinkClick xmlns:r="http://schemas.openxmlformats.org/officeDocument/2006/relationships" r:id="rId1" action="ppaction://hlinksldjump"/>
          </dgm14:cNvPr>
        </a:ext>
      </dgm:extLst>
    </dgm:pt>
    <dgm:pt modelId="{9E7C63E6-7D19-4011-AD0C-A525373D9B36}" type="parTrans" cxnId="{1B5A4ED9-3612-43F7-9629-A49D94E14BD8}">
      <dgm:prSet/>
      <dgm:spPr/>
      <dgm:t>
        <a:bodyPr/>
        <a:lstStyle/>
        <a:p>
          <a:endParaRPr lang="zh-CN" altLang="en-US">
            <a:latin typeface="微软雅黑" panose="020B0503020204020204" pitchFamily="34" charset="-122"/>
            <a:ea typeface="微软雅黑" panose="020B0503020204020204" pitchFamily="34" charset="-122"/>
          </a:endParaRPr>
        </a:p>
      </dgm:t>
    </dgm:pt>
    <dgm:pt modelId="{B6575603-A949-4F8E-B6B3-3CF88FA60222}" type="sibTrans" cxnId="{1B5A4ED9-3612-43F7-9629-A49D94E14BD8}">
      <dgm:prSet/>
      <dgm:spPr/>
      <dgm:t>
        <a:bodyPr/>
        <a:lstStyle/>
        <a:p>
          <a:endParaRPr lang="zh-CN" altLang="en-US">
            <a:latin typeface="微软雅黑" panose="020B0503020204020204" pitchFamily="34" charset="-122"/>
            <a:ea typeface="微软雅黑" panose="020B0503020204020204" pitchFamily="34" charset="-122"/>
          </a:endParaRPr>
        </a:p>
      </dgm:t>
    </dgm:pt>
    <dgm:pt modelId="{0EF88A1E-993C-4357-B07C-C76CE98AA45A}" type="pres">
      <dgm:prSet presAssocID="{DD69B373-6962-452F-8C23-F8252D21EA23}" presName="linearFlow" presStyleCnt="0">
        <dgm:presLayoutVars>
          <dgm:dir/>
          <dgm:animLvl val="lvl"/>
          <dgm:resizeHandles val="exact"/>
        </dgm:presLayoutVars>
      </dgm:prSet>
      <dgm:spPr/>
      <dgm:t>
        <a:bodyPr/>
        <a:lstStyle/>
        <a:p>
          <a:endParaRPr lang="zh-CN" altLang="en-US"/>
        </a:p>
      </dgm:t>
    </dgm:pt>
    <dgm:pt modelId="{8D074821-1B6A-4018-8927-11FACAFA58C2}" type="pres">
      <dgm:prSet presAssocID="{53A27C1E-932B-4D21-A186-C8DD5DA7CDDD}" presName="composite" presStyleCnt="0"/>
      <dgm:spPr/>
      <dgm:t>
        <a:bodyPr/>
        <a:lstStyle/>
        <a:p>
          <a:endParaRPr lang="zh-CN" altLang="en-US"/>
        </a:p>
      </dgm:t>
    </dgm:pt>
    <dgm:pt modelId="{2F65D25A-E732-4916-ABE0-B2E19DE8E91C}" type="pres">
      <dgm:prSet presAssocID="{53A27C1E-932B-4D21-A186-C8DD5DA7CDDD}" presName="parentText" presStyleLbl="alignNode1" presStyleIdx="0" presStyleCnt="1">
        <dgm:presLayoutVars>
          <dgm:chMax val="1"/>
          <dgm:bulletEnabled val="1"/>
        </dgm:presLayoutVars>
      </dgm:prSet>
      <dgm:spPr/>
      <dgm:t>
        <a:bodyPr/>
        <a:lstStyle/>
        <a:p>
          <a:endParaRPr lang="zh-CN" altLang="en-US"/>
        </a:p>
      </dgm:t>
    </dgm:pt>
    <dgm:pt modelId="{EEE91095-2442-4345-81BA-EB8A866D7330}" type="pres">
      <dgm:prSet presAssocID="{53A27C1E-932B-4D21-A186-C8DD5DA7CDDD}" presName="descendantText" presStyleLbl="alignAcc1" presStyleIdx="0" presStyleCnt="1">
        <dgm:presLayoutVars>
          <dgm:bulletEnabled val="1"/>
        </dgm:presLayoutVars>
      </dgm:prSet>
      <dgm:spPr/>
      <dgm:t>
        <a:bodyPr/>
        <a:lstStyle/>
        <a:p>
          <a:endParaRPr lang="zh-CN" altLang="en-US"/>
        </a:p>
      </dgm:t>
    </dgm:pt>
  </dgm:ptLst>
  <dgm:cxnLst>
    <dgm:cxn modelId="{CD237AE8-1E87-4048-A30C-4C48F8B69568}" srcId="{DD69B373-6962-452F-8C23-F8252D21EA23}" destId="{53A27C1E-932B-4D21-A186-C8DD5DA7CDDD}" srcOrd="0" destOrd="0" parTransId="{6FDE3D56-EB03-40ED-8E34-7E1AA46D0E5B}" sibTransId="{1BD67974-ACCE-42B6-9602-54859CAF0CD0}"/>
    <dgm:cxn modelId="{1B5A4ED9-3612-43F7-9629-A49D94E14BD8}" srcId="{53A27C1E-932B-4D21-A186-C8DD5DA7CDDD}" destId="{ED62B794-5674-40A2-BD52-20C19AB61A4A}" srcOrd="0" destOrd="0" parTransId="{9E7C63E6-7D19-4011-AD0C-A525373D9B36}" sibTransId="{B6575603-A949-4F8E-B6B3-3CF88FA60222}"/>
    <dgm:cxn modelId="{685D1FA3-A160-4AC0-B884-51C81AC16B35}" type="presOf" srcId="{53A27C1E-932B-4D21-A186-C8DD5DA7CDDD}" destId="{2F65D25A-E732-4916-ABE0-B2E19DE8E91C}" srcOrd="0" destOrd="0" presId="urn:microsoft.com/office/officeart/2005/8/layout/chevron2"/>
    <dgm:cxn modelId="{F500BCE9-989F-41E3-A97E-93CF00769DA7}" type="presOf" srcId="{DD69B373-6962-452F-8C23-F8252D21EA23}" destId="{0EF88A1E-993C-4357-B07C-C76CE98AA45A}" srcOrd="0" destOrd="0" presId="urn:microsoft.com/office/officeart/2005/8/layout/chevron2"/>
    <dgm:cxn modelId="{E1CD2419-1A0F-42F8-8613-60A9BD4BF06E}" type="presOf" srcId="{ED62B794-5674-40A2-BD52-20C19AB61A4A}" destId="{EEE91095-2442-4345-81BA-EB8A866D7330}" srcOrd="0" destOrd="0" presId="urn:microsoft.com/office/officeart/2005/8/layout/chevron2"/>
    <dgm:cxn modelId="{4748D97A-06B4-4585-8CC3-0A54C6FD4656}" type="presParOf" srcId="{0EF88A1E-993C-4357-B07C-C76CE98AA45A}" destId="{8D074821-1B6A-4018-8927-11FACAFA58C2}" srcOrd="0" destOrd="0" presId="urn:microsoft.com/office/officeart/2005/8/layout/chevron2"/>
    <dgm:cxn modelId="{96A49691-8FEA-4277-AA08-B3FD27C66105}" type="presParOf" srcId="{8D074821-1B6A-4018-8927-11FACAFA58C2}" destId="{2F65D25A-E732-4916-ABE0-B2E19DE8E91C}" srcOrd="0" destOrd="0" presId="urn:microsoft.com/office/officeart/2005/8/layout/chevron2"/>
    <dgm:cxn modelId="{599F7369-F69D-486C-A977-BF561816E314}" type="presParOf" srcId="{8D074821-1B6A-4018-8927-11FACAFA58C2}" destId="{EEE91095-2442-4345-81BA-EB8A866D7330}" srcOrd="1" destOrd="0" presId="urn:microsoft.com/office/officeart/2005/8/layout/chevron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DD69B373-6962-452F-8C23-F8252D21EA23}" type="doc">
      <dgm:prSet loTypeId="urn:microsoft.com/office/officeart/2005/8/layout/chevron2" loCatId="list" qsTypeId="urn:microsoft.com/office/officeart/2005/8/quickstyle/simple1" qsCatId="simple" csTypeId="urn:microsoft.com/office/officeart/2005/8/colors/colorful1" csCatId="colorful" phldr="1"/>
      <dgm:spPr/>
      <dgm:t>
        <a:bodyPr/>
        <a:lstStyle/>
        <a:p>
          <a:endParaRPr lang="zh-CN" altLang="en-US"/>
        </a:p>
      </dgm:t>
    </dgm:pt>
    <dgm:pt modelId="{53A27C1E-932B-4D21-A186-C8DD5DA7CDDD}">
      <dgm:prSet phldrT="[文本]" custT="1"/>
      <dgm:spPr/>
      <dgm:t>
        <a:bodyPr/>
        <a:lstStyle/>
        <a:p>
          <a:r>
            <a:rPr lang="en-US" altLang="zh-CN" sz="2400" b="1" dirty="0" smtClean="0">
              <a:latin typeface="微软雅黑" panose="020B0503020204020204" pitchFamily="34" charset="-122"/>
              <a:ea typeface="微软雅黑" panose="020B0503020204020204" pitchFamily="34" charset="-122"/>
            </a:rPr>
            <a:t>1</a:t>
          </a:r>
          <a:endParaRPr lang="zh-CN" altLang="en-US" sz="2400" b="1" dirty="0">
            <a:latin typeface="微软雅黑" panose="020B0503020204020204" pitchFamily="34" charset="-122"/>
            <a:ea typeface="微软雅黑" panose="020B0503020204020204" pitchFamily="34" charset="-122"/>
          </a:endParaRPr>
        </a:p>
      </dgm:t>
    </dgm:pt>
    <dgm:pt modelId="{6FDE3D56-EB03-40ED-8E34-7E1AA46D0E5B}" type="parTrans" cxnId="{CD237AE8-1E87-4048-A30C-4C48F8B69568}">
      <dgm:prSet/>
      <dgm:spPr/>
      <dgm:t>
        <a:bodyPr/>
        <a:lstStyle/>
        <a:p>
          <a:endParaRPr lang="zh-CN" altLang="en-US">
            <a:latin typeface="微软雅黑" panose="020B0503020204020204" pitchFamily="34" charset="-122"/>
            <a:ea typeface="微软雅黑" panose="020B0503020204020204" pitchFamily="34" charset="-122"/>
          </a:endParaRPr>
        </a:p>
      </dgm:t>
    </dgm:pt>
    <dgm:pt modelId="{1BD67974-ACCE-42B6-9602-54859CAF0CD0}" type="sibTrans" cxnId="{CD237AE8-1E87-4048-A30C-4C48F8B69568}">
      <dgm:prSet/>
      <dgm:spPr/>
      <dgm:t>
        <a:bodyPr/>
        <a:lstStyle/>
        <a:p>
          <a:endParaRPr lang="zh-CN" altLang="en-US">
            <a:latin typeface="微软雅黑" panose="020B0503020204020204" pitchFamily="34" charset="-122"/>
            <a:ea typeface="微软雅黑" panose="020B0503020204020204" pitchFamily="34" charset="-122"/>
          </a:endParaRPr>
        </a:p>
      </dgm:t>
    </dgm:pt>
    <dgm:pt modelId="{ED62B794-5674-40A2-BD52-20C19AB61A4A}">
      <dgm:prSet phldrT="[文本]"/>
      <dgm:spPr/>
      <dgm:t>
        <a:bodyPr/>
        <a:lstStyle/>
        <a:p>
          <a:r>
            <a:rPr lang="zh-CN" altLang="en-US" dirty="0" smtClean="0">
              <a:latin typeface="微软雅黑" panose="020B0503020204020204" pitchFamily="34" charset="-122"/>
              <a:ea typeface="微软雅黑" panose="020B0503020204020204" pitchFamily="34" charset="-122"/>
            </a:rPr>
            <a:t>页面规范： 页面与模板、接口关系</a:t>
          </a:r>
          <a:endParaRPr lang="zh-CN" altLang="en-US" dirty="0">
            <a:latin typeface="微软雅黑" panose="020B0503020204020204" pitchFamily="34" charset="-122"/>
            <a:ea typeface="微软雅黑" panose="020B0503020204020204" pitchFamily="34" charset="-122"/>
          </a:endParaRPr>
        </a:p>
      </dgm:t>
      <dgm:extLst>
        <a:ext uri="{E40237B7-FDA0-4F09-8148-C483321AD2D9}">
          <dgm14:cNvPr xmlns:dgm14="http://schemas.microsoft.com/office/drawing/2010/diagram" id="0" name="">
            <a:hlinkClick xmlns:r="http://schemas.openxmlformats.org/officeDocument/2006/relationships" r:id="rId1" action="ppaction://hlinksldjump"/>
          </dgm14:cNvPr>
        </a:ext>
      </dgm:extLst>
    </dgm:pt>
    <dgm:pt modelId="{9E7C63E6-7D19-4011-AD0C-A525373D9B36}" type="parTrans" cxnId="{1B5A4ED9-3612-43F7-9629-A49D94E14BD8}">
      <dgm:prSet/>
      <dgm:spPr/>
      <dgm:t>
        <a:bodyPr/>
        <a:lstStyle/>
        <a:p>
          <a:endParaRPr lang="zh-CN" altLang="en-US">
            <a:latin typeface="微软雅黑" panose="020B0503020204020204" pitchFamily="34" charset="-122"/>
            <a:ea typeface="微软雅黑" panose="020B0503020204020204" pitchFamily="34" charset="-122"/>
          </a:endParaRPr>
        </a:p>
      </dgm:t>
    </dgm:pt>
    <dgm:pt modelId="{B6575603-A949-4F8E-B6B3-3CF88FA60222}" type="sibTrans" cxnId="{1B5A4ED9-3612-43F7-9629-A49D94E14BD8}">
      <dgm:prSet/>
      <dgm:spPr/>
      <dgm:t>
        <a:bodyPr/>
        <a:lstStyle/>
        <a:p>
          <a:endParaRPr lang="zh-CN" altLang="en-US">
            <a:latin typeface="微软雅黑" panose="020B0503020204020204" pitchFamily="34" charset="-122"/>
            <a:ea typeface="微软雅黑" panose="020B0503020204020204" pitchFamily="34" charset="-122"/>
          </a:endParaRPr>
        </a:p>
      </dgm:t>
    </dgm:pt>
    <dgm:pt modelId="{0EF88A1E-993C-4357-B07C-C76CE98AA45A}" type="pres">
      <dgm:prSet presAssocID="{DD69B373-6962-452F-8C23-F8252D21EA23}" presName="linearFlow" presStyleCnt="0">
        <dgm:presLayoutVars>
          <dgm:dir/>
          <dgm:animLvl val="lvl"/>
          <dgm:resizeHandles val="exact"/>
        </dgm:presLayoutVars>
      </dgm:prSet>
      <dgm:spPr/>
      <dgm:t>
        <a:bodyPr/>
        <a:lstStyle/>
        <a:p>
          <a:endParaRPr lang="zh-CN" altLang="en-US"/>
        </a:p>
      </dgm:t>
    </dgm:pt>
    <dgm:pt modelId="{8D074821-1B6A-4018-8927-11FACAFA58C2}" type="pres">
      <dgm:prSet presAssocID="{53A27C1E-932B-4D21-A186-C8DD5DA7CDDD}" presName="composite" presStyleCnt="0"/>
      <dgm:spPr/>
    </dgm:pt>
    <dgm:pt modelId="{2F65D25A-E732-4916-ABE0-B2E19DE8E91C}" type="pres">
      <dgm:prSet presAssocID="{53A27C1E-932B-4D21-A186-C8DD5DA7CDDD}" presName="parentText" presStyleLbl="alignNode1" presStyleIdx="0" presStyleCnt="1">
        <dgm:presLayoutVars>
          <dgm:chMax val="1"/>
          <dgm:bulletEnabled val="1"/>
        </dgm:presLayoutVars>
      </dgm:prSet>
      <dgm:spPr/>
      <dgm:t>
        <a:bodyPr/>
        <a:lstStyle/>
        <a:p>
          <a:endParaRPr lang="zh-CN" altLang="en-US"/>
        </a:p>
      </dgm:t>
    </dgm:pt>
    <dgm:pt modelId="{EEE91095-2442-4345-81BA-EB8A866D7330}" type="pres">
      <dgm:prSet presAssocID="{53A27C1E-932B-4D21-A186-C8DD5DA7CDDD}" presName="descendantText" presStyleLbl="alignAcc1" presStyleIdx="0" presStyleCnt="1">
        <dgm:presLayoutVars>
          <dgm:bulletEnabled val="1"/>
        </dgm:presLayoutVars>
      </dgm:prSet>
      <dgm:spPr/>
      <dgm:t>
        <a:bodyPr/>
        <a:lstStyle/>
        <a:p>
          <a:endParaRPr lang="zh-CN" altLang="en-US"/>
        </a:p>
      </dgm:t>
    </dgm:pt>
  </dgm:ptLst>
  <dgm:cxnLst>
    <dgm:cxn modelId="{CD237AE8-1E87-4048-A30C-4C48F8B69568}" srcId="{DD69B373-6962-452F-8C23-F8252D21EA23}" destId="{53A27C1E-932B-4D21-A186-C8DD5DA7CDDD}" srcOrd="0" destOrd="0" parTransId="{6FDE3D56-EB03-40ED-8E34-7E1AA46D0E5B}" sibTransId="{1BD67974-ACCE-42B6-9602-54859CAF0CD0}"/>
    <dgm:cxn modelId="{1B5A4ED9-3612-43F7-9629-A49D94E14BD8}" srcId="{53A27C1E-932B-4D21-A186-C8DD5DA7CDDD}" destId="{ED62B794-5674-40A2-BD52-20C19AB61A4A}" srcOrd="0" destOrd="0" parTransId="{9E7C63E6-7D19-4011-AD0C-A525373D9B36}" sibTransId="{B6575603-A949-4F8E-B6B3-3CF88FA60222}"/>
    <dgm:cxn modelId="{685D1FA3-A160-4AC0-B884-51C81AC16B35}" type="presOf" srcId="{53A27C1E-932B-4D21-A186-C8DD5DA7CDDD}" destId="{2F65D25A-E732-4916-ABE0-B2E19DE8E91C}" srcOrd="0" destOrd="0" presId="urn:microsoft.com/office/officeart/2005/8/layout/chevron2"/>
    <dgm:cxn modelId="{F500BCE9-989F-41E3-A97E-93CF00769DA7}" type="presOf" srcId="{DD69B373-6962-452F-8C23-F8252D21EA23}" destId="{0EF88A1E-993C-4357-B07C-C76CE98AA45A}" srcOrd="0" destOrd="0" presId="urn:microsoft.com/office/officeart/2005/8/layout/chevron2"/>
    <dgm:cxn modelId="{E1CD2419-1A0F-42F8-8613-60A9BD4BF06E}" type="presOf" srcId="{ED62B794-5674-40A2-BD52-20C19AB61A4A}" destId="{EEE91095-2442-4345-81BA-EB8A866D7330}" srcOrd="0" destOrd="0" presId="urn:microsoft.com/office/officeart/2005/8/layout/chevron2"/>
    <dgm:cxn modelId="{4748D97A-06B4-4585-8CC3-0A54C6FD4656}" type="presParOf" srcId="{0EF88A1E-993C-4357-B07C-C76CE98AA45A}" destId="{8D074821-1B6A-4018-8927-11FACAFA58C2}" srcOrd="0" destOrd="0" presId="urn:microsoft.com/office/officeart/2005/8/layout/chevron2"/>
    <dgm:cxn modelId="{96A49691-8FEA-4277-AA08-B3FD27C66105}" type="presParOf" srcId="{8D074821-1B6A-4018-8927-11FACAFA58C2}" destId="{2F65D25A-E732-4916-ABE0-B2E19DE8E91C}" srcOrd="0" destOrd="0" presId="urn:microsoft.com/office/officeart/2005/8/layout/chevron2"/>
    <dgm:cxn modelId="{599F7369-F69D-486C-A977-BF561816E314}" type="presParOf" srcId="{8D074821-1B6A-4018-8927-11FACAFA58C2}" destId="{EEE91095-2442-4345-81BA-EB8A866D7330}"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DD69B373-6962-452F-8C23-F8252D21EA23}" type="doc">
      <dgm:prSet loTypeId="urn:microsoft.com/office/officeart/2005/8/layout/chevron2" loCatId="list" qsTypeId="urn:microsoft.com/office/officeart/2005/8/quickstyle/simple1" qsCatId="simple" csTypeId="urn:microsoft.com/office/officeart/2005/8/colors/colorful3" csCatId="colorful" phldr="1"/>
      <dgm:spPr/>
      <dgm:t>
        <a:bodyPr/>
        <a:lstStyle/>
        <a:p>
          <a:endParaRPr lang="zh-CN" altLang="en-US"/>
        </a:p>
      </dgm:t>
    </dgm:pt>
    <dgm:pt modelId="{53A27C1E-932B-4D21-A186-C8DD5DA7CDDD}">
      <dgm:prSet phldrT="[文本]" custT="1"/>
      <dgm:spPr/>
      <dgm:t>
        <a:bodyPr/>
        <a:lstStyle/>
        <a:p>
          <a:r>
            <a:rPr lang="en-US" altLang="zh-CN" sz="2400" b="1" dirty="0" smtClean="0">
              <a:latin typeface="微软雅黑" panose="020B0503020204020204" pitchFamily="34" charset="-122"/>
              <a:ea typeface="微软雅黑" panose="020B0503020204020204" pitchFamily="34" charset="-122"/>
            </a:rPr>
            <a:t>2</a:t>
          </a:r>
          <a:endParaRPr lang="zh-CN" altLang="en-US" sz="2400" b="1" dirty="0">
            <a:latin typeface="微软雅黑" panose="020B0503020204020204" pitchFamily="34" charset="-122"/>
            <a:ea typeface="微软雅黑" panose="020B0503020204020204" pitchFamily="34" charset="-122"/>
          </a:endParaRPr>
        </a:p>
      </dgm:t>
    </dgm:pt>
    <dgm:pt modelId="{6FDE3D56-EB03-40ED-8E34-7E1AA46D0E5B}" type="parTrans" cxnId="{CD237AE8-1E87-4048-A30C-4C48F8B69568}">
      <dgm:prSet/>
      <dgm:spPr/>
      <dgm:t>
        <a:bodyPr/>
        <a:lstStyle/>
        <a:p>
          <a:endParaRPr lang="zh-CN" altLang="en-US">
            <a:latin typeface="微软雅黑" panose="020B0503020204020204" pitchFamily="34" charset="-122"/>
            <a:ea typeface="微软雅黑" panose="020B0503020204020204" pitchFamily="34" charset="-122"/>
          </a:endParaRPr>
        </a:p>
      </dgm:t>
    </dgm:pt>
    <dgm:pt modelId="{1BD67974-ACCE-42B6-9602-54859CAF0CD0}" type="sibTrans" cxnId="{CD237AE8-1E87-4048-A30C-4C48F8B69568}">
      <dgm:prSet/>
      <dgm:spPr/>
      <dgm:t>
        <a:bodyPr/>
        <a:lstStyle/>
        <a:p>
          <a:endParaRPr lang="zh-CN" altLang="en-US">
            <a:latin typeface="微软雅黑" panose="020B0503020204020204" pitchFamily="34" charset="-122"/>
            <a:ea typeface="微软雅黑" panose="020B0503020204020204" pitchFamily="34" charset="-122"/>
          </a:endParaRPr>
        </a:p>
      </dgm:t>
    </dgm:pt>
    <dgm:pt modelId="{ED62B794-5674-40A2-BD52-20C19AB61A4A}">
      <dgm:prSet phldrT="[文本]"/>
      <dgm:spPr/>
      <dgm:t>
        <a:bodyPr/>
        <a:lstStyle/>
        <a:p>
          <a:r>
            <a:rPr lang="zh-CN" altLang="en-US" dirty="0" smtClean="0">
              <a:latin typeface="微软雅黑" panose="020B0503020204020204" pitchFamily="34" charset="-122"/>
              <a:ea typeface="微软雅黑" panose="020B0503020204020204" pitchFamily="34" charset="-122"/>
            </a:rPr>
            <a:t>模板规范： 模板与数据关系</a:t>
          </a:r>
          <a:endParaRPr lang="zh-CN" altLang="en-US" dirty="0">
            <a:latin typeface="微软雅黑" panose="020B0503020204020204" pitchFamily="34" charset="-122"/>
            <a:ea typeface="微软雅黑" panose="020B0503020204020204" pitchFamily="34" charset="-122"/>
          </a:endParaRPr>
        </a:p>
      </dgm:t>
      <dgm:extLst>
        <a:ext uri="{E40237B7-FDA0-4F09-8148-C483321AD2D9}">
          <dgm14:cNvPr xmlns:dgm14="http://schemas.microsoft.com/office/drawing/2010/diagram" id="0" name="">
            <a:hlinkClick xmlns:r="http://schemas.openxmlformats.org/officeDocument/2006/relationships" r:id="rId1" action="ppaction://hlinksldjump"/>
          </dgm14:cNvPr>
        </a:ext>
      </dgm:extLst>
    </dgm:pt>
    <dgm:pt modelId="{9E7C63E6-7D19-4011-AD0C-A525373D9B36}" type="parTrans" cxnId="{1B5A4ED9-3612-43F7-9629-A49D94E14BD8}">
      <dgm:prSet/>
      <dgm:spPr/>
      <dgm:t>
        <a:bodyPr/>
        <a:lstStyle/>
        <a:p>
          <a:endParaRPr lang="zh-CN" altLang="en-US">
            <a:latin typeface="微软雅黑" panose="020B0503020204020204" pitchFamily="34" charset="-122"/>
            <a:ea typeface="微软雅黑" panose="020B0503020204020204" pitchFamily="34" charset="-122"/>
          </a:endParaRPr>
        </a:p>
      </dgm:t>
    </dgm:pt>
    <dgm:pt modelId="{B6575603-A949-4F8E-B6B3-3CF88FA60222}" type="sibTrans" cxnId="{1B5A4ED9-3612-43F7-9629-A49D94E14BD8}">
      <dgm:prSet/>
      <dgm:spPr/>
      <dgm:t>
        <a:bodyPr/>
        <a:lstStyle/>
        <a:p>
          <a:endParaRPr lang="zh-CN" altLang="en-US">
            <a:latin typeface="微软雅黑" panose="020B0503020204020204" pitchFamily="34" charset="-122"/>
            <a:ea typeface="微软雅黑" panose="020B0503020204020204" pitchFamily="34" charset="-122"/>
          </a:endParaRPr>
        </a:p>
      </dgm:t>
    </dgm:pt>
    <dgm:pt modelId="{0EF88A1E-993C-4357-B07C-C76CE98AA45A}" type="pres">
      <dgm:prSet presAssocID="{DD69B373-6962-452F-8C23-F8252D21EA23}" presName="linearFlow" presStyleCnt="0">
        <dgm:presLayoutVars>
          <dgm:dir/>
          <dgm:animLvl val="lvl"/>
          <dgm:resizeHandles val="exact"/>
        </dgm:presLayoutVars>
      </dgm:prSet>
      <dgm:spPr/>
      <dgm:t>
        <a:bodyPr/>
        <a:lstStyle/>
        <a:p>
          <a:endParaRPr lang="zh-CN" altLang="en-US"/>
        </a:p>
      </dgm:t>
    </dgm:pt>
    <dgm:pt modelId="{8D074821-1B6A-4018-8927-11FACAFA58C2}" type="pres">
      <dgm:prSet presAssocID="{53A27C1E-932B-4D21-A186-C8DD5DA7CDDD}" presName="composite" presStyleCnt="0"/>
      <dgm:spPr/>
      <dgm:t>
        <a:bodyPr/>
        <a:lstStyle/>
        <a:p>
          <a:endParaRPr lang="zh-CN" altLang="en-US"/>
        </a:p>
      </dgm:t>
    </dgm:pt>
    <dgm:pt modelId="{2F65D25A-E732-4916-ABE0-B2E19DE8E91C}" type="pres">
      <dgm:prSet presAssocID="{53A27C1E-932B-4D21-A186-C8DD5DA7CDDD}" presName="parentText" presStyleLbl="alignNode1" presStyleIdx="0" presStyleCnt="1">
        <dgm:presLayoutVars>
          <dgm:chMax val="1"/>
          <dgm:bulletEnabled val="1"/>
        </dgm:presLayoutVars>
      </dgm:prSet>
      <dgm:spPr/>
      <dgm:t>
        <a:bodyPr/>
        <a:lstStyle/>
        <a:p>
          <a:endParaRPr lang="zh-CN" altLang="en-US"/>
        </a:p>
      </dgm:t>
    </dgm:pt>
    <dgm:pt modelId="{EEE91095-2442-4345-81BA-EB8A866D7330}" type="pres">
      <dgm:prSet presAssocID="{53A27C1E-932B-4D21-A186-C8DD5DA7CDDD}" presName="descendantText" presStyleLbl="alignAcc1" presStyleIdx="0" presStyleCnt="1">
        <dgm:presLayoutVars>
          <dgm:bulletEnabled val="1"/>
        </dgm:presLayoutVars>
      </dgm:prSet>
      <dgm:spPr/>
      <dgm:t>
        <a:bodyPr/>
        <a:lstStyle/>
        <a:p>
          <a:endParaRPr lang="zh-CN" altLang="en-US"/>
        </a:p>
      </dgm:t>
    </dgm:pt>
  </dgm:ptLst>
  <dgm:cxnLst>
    <dgm:cxn modelId="{CD237AE8-1E87-4048-A30C-4C48F8B69568}" srcId="{DD69B373-6962-452F-8C23-F8252D21EA23}" destId="{53A27C1E-932B-4D21-A186-C8DD5DA7CDDD}" srcOrd="0" destOrd="0" parTransId="{6FDE3D56-EB03-40ED-8E34-7E1AA46D0E5B}" sibTransId="{1BD67974-ACCE-42B6-9602-54859CAF0CD0}"/>
    <dgm:cxn modelId="{1B5A4ED9-3612-43F7-9629-A49D94E14BD8}" srcId="{53A27C1E-932B-4D21-A186-C8DD5DA7CDDD}" destId="{ED62B794-5674-40A2-BD52-20C19AB61A4A}" srcOrd="0" destOrd="0" parTransId="{9E7C63E6-7D19-4011-AD0C-A525373D9B36}" sibTransId="{B6575603-A949-4F8E-B6B3-3CF88FA60222}"/>
    <dgm:cxn modelId="{685D1FA3-A160-4AC0-B884-51C81AC16B35}" type="presOf" srcId="{53A27C1E-932B-4D21-A186-C8DD5DA7CDDD}" destId="{2F65D25A-E732-4916-ABE0-B2E19DE8E91C}" srcOrd="0" destOrd="0" presId="urn:microsoft.com/office/officeart/2005/8/layout/chevron2"/>
    <dgm:cxn modelId="{F500BCE9-989F-41E3-A97E-93CF00769DA7}" type="presOf" srcId="{DD69B373-6962-452F-8C23-F8252D21EA23}" destId="{0EF88A1E-993C-4357-B07C-C76CE98AA45A}" srcOrd="0" destOrd="0" presId="urn:microsoft.com/office/officeart/2005/8/layout/chevron2"/>
    <dgm:cxn modelId="{E1CD2419-1A0F-42F8-8613-60A9BD4BF06E}" type="presOf" srcId="{ED62B794-5674-40A2-BD52-20C19AB61A4A}" destId="{EEE91095-2442-4345-81BA-EB8A866D7330}" srcOrd="0" destOrd="0" presId="urn:microsoft.com/office/officeart/2005/8/layout/chevron2"/>
    <dgm:cxn modelId="{4748D97A-06B4-4585-8CC3-0A54C6FD4656}" type="presParOf" srcId="{0EF88A1E-993C-4357-B07C-C76CE98AA45A}" destId="{8D074821-1B6A-4018-8927-11FACAFA58C2}" srcOrd="0" destOrd="0" presId="urn:microsoft.com/office/officeart/2005/8/layout/chevron2"/>
    <dgm:cxn modelId="{96A49691-8FEA-4277-AA08-B3FD27C66105}" type="presParOf" srcId="{8D074821-1B6A-4018-8927-11FACAFA58C2}" destId="{2F65D25A-E732-4916-ABE0-B2E19DE8E91C}" srcOrd="0" destOrd="0" presId="urn:microsoft.com/office/officeart/2005/8/layout/chevron2"/>
    <dgm:cxn modelId="{599F7369-F69D-486C-A977-BF561816E314}" type="presParOf" srcId="{8D074821-1B6A-4018-8927-11FACAFA58C2}" destId="{EEE91095-2442-4345-81BA-EB8A866D7330}" srcOrd="1" destOrd="0" presId="urn:microsoft.com/office/officeart/2005/8/layout/chevron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DD69B373-6962-452F-8C23-F8252D21EA23}" type="doc">
      <dgm:prSet loTypeId="urn:microsoft.com/office/officeart/2005/8/layout/chevron2" loCatId="list" qsTypeId="urn:microsoft.com/office/officeart/2005/8/quickstyle/simple1" qsCatId="simple" csTypeId="urn:microsoft.com/office/officeart/2005/8/colors/colorful4" csCatId="colorful" phldr="1"/>
      <dgm:spPr/>
      <dgm:t>
        <a:bodyPr/>
        <a:lstStyle/>
        <a:p>
          <a:endParaRPr lang="zh-CN" altLang="en-US"/>
        </a:p>
      </dgm:t>
    </dgm:pt>
    <dgm:pt modelId="{53A27C1E-932B-4D21-A186-C8DD5DA7CDDD}">
      <dgm:prSet phldrT="[文本]" custT="1"/>
      <dgm:spPr/>
      <dgm:t>
        <a:bodyPr/>
        <a:lstStyle/>
        <a:p>
          <a:r>
            <a:rPr lang="en-US" altLang="zh-CN" sz="2400" b="1" dirty="0" smtClean="0">
              <a:latin typeface="微软雅黑" panose="020B0503020204020204" pitchFamily="34" charset="-122"/>
              <a:ea typeface="微软雅黑" panose="020B0503020204020204" pitchFamily="34" charset="-122"/>
            </a:rPr>
            <a:t>3</a:t>
          </a:r>
          <a:endParaRPr lang="zh-CN" altLang="en-US" sz="2400" b="1" dirty="0">
            <a:latin typeface="微软雅黑" panose="020B0503020204020204" pitchFamily="34" charset="-122"/>
            <a:ea typeface="微软雅黑" panose="020B0503020204020204" pitchFamily="34" charset="-122"/>
          </a:endParaRPr>
        </a:p>
      </dgm:t>
    </dgm:pt>
    <dgm:pt modelId="{6FDE3D56-EB03-40ED-8E34-7E1AA46D0E5B}" type="parTrans" cxnId="{CD237AE8-1E87-4048-A30C-4C48F8B69568}">
      <dgm:prSet/>
      <dgm:spPr/>
      <dgm:t>
        <a:bodyPr/>
        <a:lstStyle/>
        <a:p>
          <a:endParaRPr lang="zh-CN" altLang="en-US">
            <a:latin typeface="微软雅黑" panose="020B0503020204020204" pitchFamily="34" charset="-122"/>
            <a:ea typeface="微软雅黑" panose="020B0503020204020204" pitchFamily="34" charset="-122"/>
          </a:endParaRPr>
        </a:p>
      </dgm:t>
    </dgm:pt>
    <dgm:pt modelId="{1BD67974-ACCE-42B6-9602-54859CAF0CD0}" type="sibTrans" cxnId="{CD237AE8-1E87-4048-A30C-4C48F8B69568}">
      <dgm:prSet/>
      <dgm:spPr/>
      <dgm:t>
        <a:bodyPr/>
        <a:lstStyle/>
        <a:p>
          <a:endParaRPr lang="zh-CN" altLang="en-US">
            <a:latin typeface="微软雅黑" panose="020B0503020204020204" pitchFamily="34" charset="-122"/>
            <a:ea typeface="微软雅黑" panose="020B0503020204020204" pitchFamily="34" charset="-122"/>
          </a:endParaRPr>
        </a:p>
      </dgm:t>
    </dgm:pt>
    <dgm:pt modelId="{ED62B794-5674-40A2-BD52-20C19AB61A4A}">
      <dgm:prSet phldrT="[文本]"/>
      <dgm:spPr/>
      <dgm:t>
        <a:bodyPr/>
        <a:lstStyle/>
        <a:p>
          <a:r>
            <a:rPr lang="zh-CN" altLang="en-US" dirty="0" smtClean="0">
              <a:latin typeface="微软雅黑" panose="020B0503020204020204" pitchFamily="34" charset="-122"/>
              <a:ea typeface="微软雅黑" panose="020B0503020204020204" pitchFamily="34" charset="-122"/>
            </a:rPr>
            <a:t>请求规范：请求与数据关系</a:t>
          </a:r>
          <a:endParaRPr lang="zh-CN" altLang="en-US" dirty="0">
            <a:latin typeface="微软雅黑" panose="020B0503020204020204" pitchFamily="34" charset="-122"/>
            <a:ea typeface="微软雅黑" panose="020B0503020204020204" pitchFamily="34" charset="-122"/>
          </a:endParaRPr>
        </a:p>
      </dgm:t>
      <dgm:extLst>
        <a:ext uri="{E40237B7-FDA0-4F09-8148-C483321AD2D9}">
          <dgm14:cNvPr xmlns:dgm14="http://schemas.microsoft.com/office/drawing/2010/diagram" id="0" name="">
            <a:hlinkClick xmlns:r="http://schemas.openxmlformats.org/officeDocument/2006/relationships" r:id="rId1" action="ppaction://hlinksldjump"/>
          </dgm14:cNvPr>
        </a:ext>
      </dgm:extLst>
    </dgm:pt>
    <dgm:pt modelId="{9E7C63E6-7D19-4011-AD0C-A525373D9B36}" type="parTrans" cxnId="{1B5A4ED9-3612-43F7-9629-A49D94E14BD8}">
      <dgm:prSet/>
      <dgm:spPr/>
      <dgm:t>
        <a:bodyPr/>
        <a:lstStyle/>
        <a:p>
          <a:endParaRPr lang="zh-CN" altLang="en-US">
            <a:latin typeface="微软雅黑" panose="020B0503020204020204" pitchFamily="34" charset="-122"/>
            <a:ea typeface="微软雅黑" panose="020B0503020204020204" pitchFamily="34" charset="-122"/>
          </a:endParaRPr>
        </a:p>
      </dgm:t>
    </dgm:pt>
    <dgm:pt modelId="{B6575603-A949-4F8E-B6B3-3CF88FA60222}" type="sibTrans" cxnId="{1B5A4ED9-3612-43F7-9629-A49D94E14BD8}">
      <dgm:prSet/>
      <dgm:spPr/>
      <dgm:t>
        <a:bodyPr/>
        <a:lstStyle/>
        <a:p>
          <a:endParaRPr lang="zh-CN" altLang="en-US">
            <a:latin typeface="微软雅黑" panose="020B0503020204020204" pitchFamily="34" charset="-122"/>
            <a:ea typeface="微软雅黑" panose="020B0503020204020204" pitchFamily="34" charset="-122"/>
          </a:endParaRPr>
        </a:p>
      </dgm:t>
    </dgm:pt>
    <dgm:pt modelId="{0EF88A1E-993C-4357-B07C-C76CE98AA45A}" type="pres">
      <dgm:prSet presAssocID="{DD69B373-6962-452F-8C23-F8252D21EA23}" presName="linearFlow" presStyleCnt="0">
        <dgm:presLayoutVars>
          <dgm:dir/>
          <dgm:animLvl val="lvl"/>
          <dgm:resizeHandles val="exact"/>
        </dgm:presLayoutVars>
      </dgm:prSet>
      <dgm:spPr/>
      <dgm:t>
        <a:bodyPr/>
        <a:lstStyle/>
        <a:p>
          <a:endParaRPr lang="zh-CN" altLang="en-US"/>
        </a:p>
      </dgm:t>
    </dgm:pt>
    <dgm:pt modelId="{8D074821-1B6A-4018-8927-11FACAFA58C2}" type="pres">
      <dgm:prSet presAssocID="{53A27C1E-932B-4D21-A186-C8DD5DA7CDDD}" presName="composite" presStyleCnt="0"/>
      <dgm:spPr/>
      <dgm:t>
        <a:bodyPr/>
        <a:lstStyle/>
        <a:p>
          <a:endParaRPr lang="zh-CN" altLang="en-US"/>
        </a:p>
      </dgm:t>
    </dgm:pt>
    <dgm:pt modelId="{2F65D25A-E732-4916-ABE0-B2E19DE8E91C}" type="pres">
      <dgm:prSet presAssocID="{53A27C1E-932B-4D21-A186-C8DD5DA7CDDD}" presName="parentText" presStyleLbl="alignNode1" presStyleIdx="0" presStyleCnt="1">
        <dgm:presLayoutVars>
          <dgm:chMax val="1"/>
          <dgm:bulletEnabled val="1"/>
        </dgm:presLayoutVars>
      </dgm:prSet>
      <dgm:spPr/>
      <dgm:t>
        <a:bodyPr/>
        <a:lstStyle/>
        <a:p>
          <a:endParaRPr lang="zh-CN" altLang="en-US"/>
        </a:p>
      </dgm:t>
    </dgm:pt>
    <dgm:pt modelId="{EEE91095-2442-4345-81BA-EB8A866D7330}" type="pres">
      <dgm:prSet presAssocID="{53A27C1E-932B-4D21-A186-C8DD5DA7CDDD}" presName="descendantText" presStyleLbl="alignAcc1" presStyleIdx="0" presStyleCnt="1">
        <dgm:presLayoutVars>
          <dgm:bulletEnabled val="1"/>
        </dgm:presLayoutVars>
      </dgm:prSet>
      <dgm:spPr/>
      <dgm:t>
        <a:bodyPr/>
        <a:lstStyle/>
        <a:p>
          <a:endParaRPr lang="zh-CN" altLang="en-US"/>
        </a:p>
      </dgm:t>
    </dgm:pt>
  </dgm:ptLst>
  <dgm:cxnLst>
    <dgm:cxn modelId="{CD237AE8-1E87-4048-A30C-4C48F8B69568}" srcId="{DD69B373-6962-452F-8C23-F8252D21EA23}" destId="{53A27C1E-932B-4D21-A186-C8DD5DA7CDDD}" srcOrd="0" destOrd="0" parTransId="{6FDE3D56-EB03-40ED-8E34-7E1AA46D0E5B}" sibTransId="{1BD67974-ACCE-42B6-9602-54859CAF0CD0}"/>
    <dgm:cxn modelId="{1B5A4ED9-3612-43F7-9629-A49D94E14BD8}" srcId="{53A27C1E-932B-4D21-A186-C8DD5DA7CDDD}" destId="{ED62B794-5674-40A2-BD52-20C19AB61A4A}" srcOrd="0" destOrd="0" parTransId="{9E7C63E6-7D19-4011-AD0C-A525373D9B36}" sibTransId="{B6575603-A949-4F8E-B6B3-3CF88FA60222}"/>
    <dgm:cxn modelId="{685D1FA3-A160-4AC0-B884-51C81AC16B35}" type="presOf" srcId="{53A27C1E-932B-4D21-A186-C8DD5DA7CDDD}" destId="{2F65D25A-E732-4916-ABE0-B2E19DE8E91C}" srcOrd="0" destOrd="0" presId="urn:microsoft.com/office/officeart/2005/8/layout/chevron2"/>
    <dgm:cxn modelId="{F500BCE9-989F-41E3-A97E-93CF00769DA7}" type="presOf" srcId="{DD69B373-6962-452F-8C23-F8252D21EA23}" destId="{0EF88A1E-993C-4357-B07C-C76CE98AA45A}" srcOrd="0" destOrd="0" presId="urn:microsoft.com/office/officeart/2005/8/layout/chevron2"/>
    <dgm:cxn modelId="{E1CD2419-1A0F-42F8-8613-60A9BD4BF06E}" type="presOf" srcId="{ED62B794-5674-40A2-BD52-20C19AB61A4A}" destId="{EEE91095-2442-4345-81BA-EB8A866D7330}" srcOrd="0" destOrd="0" presId="urn:microsoft.com/office/officeart/2005/8/layout/chevron2"/>
    <dgm:cxn modelId="{4748D97A-06B4-4585-8CC3-0A54C6FD4656}" type="presParOf" srcId="{0EF88A1E-993C-4357-B07C-C76CE98AA45A}" destId="{8D074821-1B6A-4018-8927-11FACAFA58C2}" srcOrd="0" destOrd="0" presId="urn:microsoft.com/office/officeart/2005/8/layout/chevron2"/>
    <dgm:cxn modelId="{96A49691-8FEA-4277-AA08-B3FD27C66105}" type="presParOf" srcId="{8D074821-1B6A-4018-8927-11FACAFA58C2}" destId="{2F65D25A-E732-4916-ABE0-B2E19DE8E91C}" srcOrd="0" destOrd="0" presId="urn:microsoft.com/office/officeart/2005/8/layout/chevron2"/>
    <dgm:cxn modelId="{599F7369-F69D-486C-A977-BF561816E314}" type="presParOf" srcId="{8D074821-1B6A-4018-8927-11FACAFA58C2}" destId="{EEE91095-2442-4345-81BA-EB8A866D7330}" srcOrd="1" destOrd="0" presId="urn:microsoft.com/office/officeart/2005/8/layout/chevron2"/>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B01D24F1-1F3E-486A-A3A9-E4F6D46D7ADD}" type="doc">
      <dgm:prSet loTypeId="urn:microsoft.com/office/officeart/2005/8/layout/hList9" loCatId="list" qsTypeId="urn:microsoft.com/office/officeart/2005/8/quickstyle/simple1" qsCatId="simple" csTypeId="urn:microsoft.com/office/officeart/2005/8/colors/colorful3" csCatId="colorful" phldr="1"/>
      <dgm:spPr/>
      <dgm:t>
        <a:bodyPr/>
        <a:lstStyle/>
        <a:p>
          <a:endParaRPr lang="zh-CN" altLang="en-US"/>
        </a:p>
      </dgm:t>
    </dgm:pt>
    <dgm:pt modelId="{EC24E5C8-72C2-4FEE-A769-658A2F51865C}">
      <dgm:prSet phldrT="[文本]"/>
      <dgm:spPr/>
      <dgm:t>
        <a:bodyPr/>
        <a:lstStyle/>
        <a:p>
          <a:r>
            <a:rPr lang="zh-CN" altLang="en-US" dirty="0" smtClean="0">
              <a:latin typeface="微软雅黑" panose="020B0503020204020204" pitchFamily="34" charset="-122"/>
              <a:ea typeface="微软雅黑" panose="020B0503020204020204" pitchFamily="34" charset="-122"/>
            </a:rPr>
            <a:t>前端</a:t>
          </a:r>
          <a:endParaRPr lang="zh-CN" altLang="en-US" dirty="0">
            <a:latin typeface="微软雅黑" panose="020B0503020204020204" pitchFamily="34" charset="-122"/>
            <a:ea typeface="微软雅黑" panose="020B0503020204020204" pitchFamily="34" charset="-122"/>
          </a:endParaRPr>
        </a:p>
      </dgm:t>
      <dgm:extLst/>
    </dgm:pt>
    <dgm:pt modelId="{B611A57C-DE76-4892-9526-A9A1C9062BFB}" type="parTrans" cxnId="{5895AA3B-DAE0-48D6-984D-640385527E09}">
      <dgm:prSet/>
      <dgm:spPr/>
      <dgm:t>
        <a:bodyPr/>
        <a:lstStyle/>
        <a:p>
          <a:endParaRPr lang="zh-CN" altLang="en-US">
            <a:latin typeface="微软雅黑" panose="020B0503020204020204" pitchFamily="34" charset="-122"/>
            <a:ea typeface="微软雅黑" panose="020B0503020204020204" pitchFamily="34" charset="-122"/>
          </a:endParaRPr>
        </a:p>
      </dgm:t>
    </dgm:pt>
    <dgm:pt modelId="{18B93F58-3F07-46FA-BA87-0D90A1DC0DD6}" type="sibTrans" cxnId="{5895AA3B-DAE0-48D6-984D-640385527E09}">
      <dgm:prSet/>
      <dgm:spPr/>
      <dgm:t>
        <a:bodyPr/>
        <a:lstStyle/>
        <a:p>
          <a:endParaRPr lang="zh-CN" altLang="en-US">
            <a:latin typeface="微软雅黑" panose="020B0503020204020204" pitchFamily="34" charset="-122"/>
            <a:ea typeface="微软雅黑" panose="020B0503020204020204" pitchFamily="34" charset="-122"/>
          </a:endParaRPr>
        </a:p>
      </dgm:t>
    </dgm:pt>
    <dgm:pt modelId="{BB480C59-EE6F-4220-AE1B-CDE757343326}">
      <dgm:prSet phldrT="[文本]"/>
      <dgm:spPr/>
      <dgm:t>
        <a:bodyPr/>
        <a:lstStyle/>
        <a:p>
          <a:pPr algn="ctr"/>
          <a:r>
            <a:rPr lang="zh-CN" altLang="en-US" dirty="0" smtClean="0">
              <a:latin typeface="微软雅黑" panose="020B0503020204020204" pitchFamily="34" charset="-122"/>
              <a:ea typeface="微软雅黑" panose="020B0503020204020204" pitchFamily="34" charset="-122"/>
            </a:rPr>
            <a:t>页面</a:t>
          </a:r>
          <a:endParaRPr lang="zh-CN" altLang="en-US" dirty="0">
            <a:latin typeface="微软雅黑" panose="020B0503020204020204" pitchFamily="34" charset="-122"/>
            <a:ea typeface="微软雅黑" panose="020B0503020204020204" pitchFamily="34" charset="-122"/>
          </a:endParaRPr>
        </a:p>
      </dgm:t>
    </dgm:pt>
    <dgm:pt modelId="{FDAD6856-3257-4DAB-BB00-BDCC2A03DE42}" type="parTrans" cxnId="{0224E9E1-DFFF-4C8E-820F-1C70FAD3962F}">
      <dgm:prSet/>
      <dgm:spPr/>
      <dgm:t>
        <a:bodyPr/>
        <a:lstStyle/>
        <a:p>
          <a:endParaRPr lang="zh-CN" altLang="en-US">
            <a:latin typeface="微软雅黑" panose="020B0503020204020204" pitchFamily="34" charset="-122"/>
            <a:ea typeface="微软雅黑" panose="020B0503020204020204" pitchFamily="34" charset="-122"/>
          </a:endParaRPr>
        </a:p>
      </dgm:t>
    </dgm:pt>
    <dgm:pt modelId="{FBD40B87-0807-4212-89A5-373A437FE9B0}" type="sibTrans" cxnId="{0224E9E1-DFFF-4C8E-820F-1C70FAD3962F}">
      <dgm:prSet/>
      <dgm:spPr/>
      <dgm:t>
        <a:bodyPr/>
        <a:lstStyle/>
        <a:p>
          <a:endParaRPr lang="zh-CN" altLang="en-US">
            <a:latin typeface="微软雅黑" panose="020B0503020204020204" pitchFamily="34" charset="-122"/>
            <a:ea typeface="微软雅黑" panose="020B0503020204020204" pitchFamily="34" charset="-122"/>
          </a:endParaRPr>
        </a:p>
      </dgm:t>
    </dgm:pt>
    <dgm:pt modelId="{16015CC7-5E52-4F2D-A83D-4E1FA1ED3E48}">
      <dgm:prSet phldrT="[文本]"/>
      <dgm:spPr/>
      <dgm:t>
        <a:bodyPr/>
        <a:lstStyle/>
        <a:p>
          <a:pPr algn="ctr"/>
          <a:r>
            <a:rPr lang="zh-CN" altLang="en-US" dirty="0" smtClean="0">
              <a:latin typeface="微软雅黑" panose="020B0503020204020204" pitchFamily="34" charset="-122"/>
              <a:ea typeface="微软雅黑" panose="020B0503020204020204" pitchFamily="34" charset="-122"/>
            </a:rPr>
            <a:t>结构</a:t>
          </a:r>
          <a:endParaRPr lang="zh-CN" altLang="en-US" dirty="0">
            <a:latin typeface="微软雅黑" panose="020B0503020204020204" pitchFamily="34" charset="-122"/>
            <a:ea typeface="微软雅黑" panose="020B0503020204020204" pitchFamily="34" charset="-122"/>
          </a:endParaRPr>
        </a:p>
      </dgm:t>
    </dgm:pt>
    <dgm:pt modelId="{EDCD366D-25E8-4AB8-B478-A92332F4BC1A}" type="parTrans" cxnId="{97D91D6C-D41F-45CB-B24F-6E2758D9DD69}">
      <dgm:prSet/>
      <dgm:spPr/>
      <dgm:t>
        <a:bodyPr/>
        <a:lstStyle/>
        <a:p>
          <a:endParaRPr lang="zh-CN" altLang="en-US">
            <a:latin typeface="微软雅黑" panose="020B0503020204020204" pitchFamily="34" charset="-122"/>
            <a:ea typeface="微软雅黑" panose="020B0503020204020204" pitchFamily="34" charset="-122"/>
          </a:endParaRPr>
        </a:p>
      </dgm:t>
    </dgm:pt>
    <dgm:pt modelId="{BCB88635-FE98-463B-B566-166B97CB3446}" type="sibTrans" cxnId="{97D91D6C-D41F-45CB-B24F-6E2758D9DD69}">
      <dgm:prSet/>
      <dgm:spPr/>
      <dgm:t>
        <a:bodyPr/>
        <a:lstStyle/>
        <a:p>
          <a:endParaRPr lang="zh-CN" altLang="en-US">
            <a:latin typeface="微软雅黑" panose="020B0503020204020204" pitchFamily="34" charset="-122"/>
            <a:ea typeface="微软雅黑" panose="020B0503020204020204" pitchFamily="34" charset="-122"/>
          </a:endParaRPr>
        </a:p>
      </dgm:t>
    </dgm:pt>
    <dgm:pt modelId="{E53BB1F1-845F-4336-BBC3-5696AB0A7CF3}">
      <dgm:prSet phldrT="[文本]"/>
      <dgm:spPr/>
      <dgm:t>
        <a:bodyPr/>
        <a:lstStyle/>
        <a:p>
          <a:r>
            <a:rPr lang="zh-CN" altLang="en-US" dirty="0" smtClean="0">
              <a:latin typeface="微软雅黑" panose="020B0503020204020204" pitchFamily="34" charset="-122"/>
              <a:ea typeface="微软雅黑" panose="020B0503020204020204" pitchFamily="34" charset="-122"/>
            </a:rPr>
            <a:t>后端</a:t>
          </a:r>
          <a:endParaRPr lang="zh-CN" altLang="en-US" dirty="0">
            <a:latin typeface="微软雅黑" panose="020B0503020204020204" pitchFamily="34" charset="-122"/>
            <a:ea typeface="微软雅黑" panose="020B0503020204020204" pitchFamily="34" charset="-122"/>
          </a:endParaRPr>
        </a:p>
      </dgm:t>
      <dgm:extLst/>
    </dgm:pt>
    <dgm:pt modelId="{B8C3B9B3-7DFE-4793-8C3B-F6DDB2A27CE4}" type="sibTrans" cxnId="{69002BC7-4B03-4A91-9673-ED2C3CDE4D5A}">
      <dgm:prSet/>
      <dgm:spPr/>
      <dgm:t>
        <a:bodyPr/>
        <a:lstStyle/>
        <a:p>
          <a:endParaRPr lang="zh-CN" altLang="en-US">
            <a:latin typeface="微软雅黑" panose="020B0503020204020204" pitchFamily="34" charset="-122"/>
            <a:ea typeface="微软雅黑" panose="020B0503020204020204" pitchFamily="34" charset="-122"/>
          </a:endParaRPr>
        </a:p>
      </dgm:t>
    </dgm:pt>
    <dgm:pt modelId="{5A456F6D-2F2C-42D2-80D6-91A1447B4087}" type="parTrans" cxnId="{69002BC7-4B03-4A91-9673-ED2C3CDE4D5A}">
      <dgm:prSet/>
      <dgm:spPr/>
      <dgm:t>
        <a:bodyPr/>
        <a:lstStyle/>
        <a:p>
          <a:endParaRPr lang="zh-CN" altLang="en-US">
            <a:latin typeface="微软雅黑" panose="020B0503020204020204" pitchFamily="34" charset="-122"/>
            <a:ea typeface="微软雅黑" panose="020B0503020204020204" pitchFamily="34" charset="-122"/>
          </a:endParaRPr>
        </a:p>
      </dgm:t>
    </dgm:pt>
    <dgm:pt modelId="{C175939F-31AA-4A3B-B594-387EB9D06D8B}">
      <dgm:prSet phldrT="[文本]"/>
      <dgm:spPr/>
      <dgm:t>
        <a:bodyPr/>
        <a:lstStyle/>
        <a:p>
          <a:pPr algn="ctr"/>
          <a:r>
            <a:rPr lang="zh-CN" altLang="en-US" dirty="0" smtClean="0">
              <a:latin typeface="微软雅黑" panose="020B0503020204020204" pitchFamily="34" charset="-122"/>
              <a:ea typeface="微软雅黑" panose="020B0503020204020204" pitchFamily="34" charset="-122"/>
            </a:rPr>
            <a:t>预填</a:t>
          </a:r>
          <a:endParaRPr lang="zh-CN" altLang="en-US" dirty="0">
            <a:latin typeface="微软雅黑" panose="020B0503020204020204" pitchFamily="34" charset="-122"/>
            <a:ea typeface="微软雅黑" panose="020B0503020204020204" pitchFamily="34" charset="-122"/>
          </a:endParaRPr>
        </a:p>
      </dgm:t>
    </dgm:pt>
    <dgm:pt modelId="{71A58290-2D9B-4AD7-B8EF-55E4541610DA}" type="sibTrans" cxnId="{D7480B74-E202-4C7F-A4FB-11AAC1BCD0C6}">
      <dgm:prSet/>
      <dgm:spPr/>
      <dgm:t>
        <a:bodyPr/>
        <a:lstStyle/>
        <a:p>
          <a:endParaRPr lang="zh-CN" altLang="en-US">
            <a:latin typeface="微软雅黑" panose="020B0503020204020204" pitchFamily="34" charset="-122"/>
            <a:ea typeface="微软雅黑" panose="020B0503020204020204" pitchFamily="34" charset="-122"/>
          </a:endParaRPr>
        </a:p>
      </dgm:t>
    </dgm:pt>
    <dgm:pt modelId="{802F28B6-2B26-4B29-82E7-95D760EE6B34}" type="parTrans" cxnId="{D7480B74-E202-4C7F-A4FB-11AAC1BCD0C6}">
      <dgm:prSet/>
      <dgm:spPr/>
      <dgm:t>
        <a:bodyPr/>
        <a:lstStyle/>
        <a:p>
          <a:endParaRPr lang="zh-CN" altLang="en-US">
            <a:latin typeface="微软雅黑" panose="020B0503020204020204" pitchFamily="34" charset="-122"/>
            <a:ea typeface="微软雅黑" panose="020B0503020204020204" pitchFamily="34" charset="-122"/>
          </a:endParaRPr>
        </a:p>
      </dgm:t>
    </dgm:pt>
    <dgm:pt modelId="{D9FC7A9D-2423-422B-B711-3F9C1A7DC118}">
      <dgm:prSet phldrT="[文本]"/>
      <dgm:spPr/>
      <dgm:t>
        <a:bodyPr/>
        <a:lstStyle/>
        <a:p>
          <a:pPr algn="ctr"/>
          <a:r>
            <a:rPr lang="zh-CN" altLang="en-US" dirty="0" smtClean="0">
              <a:latin typeface="微软雅黑" panose="020B0503020204020204" pitchFamily="34" charset="-122"/>
              <a:ea typeface="微软雅黑" panose="020B0503020204020204" pitchFamily="34" charset="-122"/>
            </a:rPr>
            <a:t>数据</a:t>
          </a:r>
          <a:endParaRPr lang="zh-CN" altLang="en-US" dirty="0">
            <a:latin typeface="微软雅黑" panose="020B0503020204020204" pitchFamily="34" charset="-122"/>
            <a:ea typeface="微软雅黑" panose="020B0503020204020204" pitchFamily="34" charset="-122"/>
          </a:endParaRPr>
        </a:p>
      </dgm:t>
    </dgm:pt>
    <dgm:pt modelId="{424F0A63-9888-45A6-8E05-DDD21EE0310A}" type="sibTrans" cxnId="{C43F1C73-323B-4E12-A020-A5AE13BB7064}">
      <dgm:prSet/>
      <dgm:spPr/>
      <dgm:t>
        <a:bodyPr/>
        <a:lstStyle/>
        <a:p>
          <a:endParaRPr lang="zh-CN" altLang="en-US">
            <a:latin typeface="微软雅黑" panose="020B0503020204020204" pitchFamily="34" charset="-122"/>
            <a:ea typeface="微软雅黑" panose="020B0503020204020204" pitchFamily="34" charset="-122"/>
          </a:endParaRPr>
        </a:p>
      </dgm:t>
    </dgm:pt>
    <dgm:pt modelId="{AF4F58F3-F6F4-43FC-A356-21888F5C6964}" type="parTrans" cxnId="{C43F1C73-323B-4E12-A020-A5AE13BB7064}">
      <dgm:prSet/>
      <dgm:spPr/>
      <dgm:t>
        <a:bodyPr/>
        <a:lstStyle/>
        <a:p>
          <a:endParaRPr lang="zh-CN" altLang="en-US">
            <a:latin typeface="微软雅黑" panose="020B0503020204020204" pitchFamily="34" charset="-122"/>
            <a:ea typeface="微软雅黑" panose="020B0503020204020204" pitchFamily="34" charset="-122"/>
          </a:endParaRPr>
        </a:p>
      </dgm:t>
    </dgm:pt>
    <dgm:pt modelId="{A5905D7C-B998-4213-985D-D9AF5FAAF9AB}" type="pres">
      <dgm:prSet presAssocID="{B01D24F1-1F3E-486A-A3A9-E4F6D46D7ADD}" presName="list" presStyleCnt="0">
        <dgm:presLayoutVars>
          <dgm:dir/>
          <dgm:animLvl val="lvl"/>
        </dgm:presLayoutVars>
      </dgm:prSet>
      <dgm:spPr/>
      <dgm:t>
        <a:bodyPr/>
        <a:lstStyle/>
        <a:p>
          <a:endParaRPr lang="zh-CN" altLang="en-US"/>
        </a:p>
      </dgm:t>
    </dgm:pt>
    <dgm:pt modelId="{A5F06B58-7D07-4D04-90A8-22991A921612}" type="pres">
      <dgm:prSet presAssocID="{EC24E5C8-72C2-4FEE-A769-658A2F51865C}" presName="posSpace" presStyleCnt="0"/>
      <dgm:spPr/>
    </dgm:pt>
    <dgm:pt modelId="{820D0681-A7B4-433C-9902-0552321222B4}" type="pres">
      <dgm:prSet presAssocID="{EC24E5C8-72C2-4FEE-A769-658A2F51865C}" presName="vertFlow" presStyleCnt="0"/>
      <dgm:spPr/>
    </dgm:pt>
    <dgm:pt modelId="{886E9CD9-0DC7-4A60-9A60-61D3666BE7D0}" type="pres">
      <dgm:prSet presAssocID="{EC24E5C8-72C2-4FEE-A769-658A2F51865C}" presName="topSpace" presStyleCnt="0"/>
      <dgm:spPr/>
    </dgm:pt>
    <dgm:pt modelId="{008D436E-39EE-4B0B-8D0E-92482CD6F792}" type="pres">
      <dgm:prSet presAssocID="{EC24E5C8-72C2-4FEE-A769-658A2F51865C}" presName="firstComp" presStyleCnt="0"/>
      <dgm:spPr/>
    </dgm:pt>
    <dgm:pt modelId="{F9416A0C-734D-48E8-BB50-72A83727C778}" type="pres">
      <dgm:prSet presAssocID="{EC24E5C8-72C2-4FEE-A769-658A2F51865C}" presName="firstChild" presStyleLbl="bgAccFollowNode1" presStyleIdx="0" presStyleCnt="4"/>
      <dgm:spPr/>
      <dgm:t>
        <a:bodyPr/>
        <a:lstStyle/>
        <a:p>
          <a:endParaRPr lang="zh-CN" altLang="en-US"/>
        </a:p>
      </dgm:t>
    </dgm:pt>
    <dgm:pt modelId="{22C1181D-98AF-4F0A-9944-5B2B903F7D34}" type="pres">
      <dgm:prSet presAssocID="{EC24E5C8-72C2-4FEE-A769-658A2F51865C}" presName="firstChildTx" presStyleLbl="bgAccFollowNode1" presStyleIdx="0" presStyleCnt="4">
        <dgm:presLayoutVars>
          <dgm:bulletEnabled val="1"/>
        </dgm:presLayoutVars>
      </dgm:prSet>
      <dgm:spPr/>
      <dgm:t>
        <a:bodyPr/>
        <a:lstStyle/>
        <a:p>
          <a:endParaRPr lang="zh-CN" altLang="en-US"/>
        </a:p>
      </dgm:t>
    </dgm:pt>
    <dgm:pt modelId="{CB930A9B-6552-4DBE-9A82-5C2704EBB263}" type="pres">
      <dgm:prSet presAssocID="{16015CC7-5E52-4F2D-A83D-4E1FA1ED3E48}" presName="comp" presStyleCnt="0"/>
      <dgm:spPr/>
    </dgm:pt>
    <dgm:pt modelId="{D107576B-C28F-4B41-993C-28542FA3CC4A}" type="pres">
      <dgm:prSet presAssocID="{16015CC7-5E52-4F2D-A83D-4E1FA1ED3E48}" presName="child" presStyleLbl="bgAccFollowNode1" presStyleIdx="1" presStyleCnt="4"/>
      <dgm:spPr/>
      <dgm:t>
        <a:bodyPr/>
        <a:lstStyle/>
        <a:p>
          <a:endParaRPr lang="zh-CN" altLang="en-US"/>
        </a:p>
      </dgm:t>
    </dgm:pt>
    <dgm:pt modelId="{1BDA517E-A9E5-4811-8B47-C56D5BD33E8D}" type="pres">
      <dgm:prSet presAssocID="{16015CC7-5E52-4F2D-A83D-4E1FA1ED3E48}" presName="childTx" presStyleLbl="bgAccFollowNode1" presStyleIdx="1" presStyleCnt="4">
        <dgm:presLayoutVars>
          <dgm:bulletEnabled val="1"/>
        </dgm:presLayoutVars>
      </dgm:prSet>
      <dgm:spPr/>
      <dgm:t>
        <a:bodyPr/>
        <a:lstStyle/>
        <a:p>
          <a:endParaRPr lang="zh-CN" altLang="en-US"/>
        </a:p>
      </dgm:t>
    </dgm:pt>
    <dgm:pt modelId="{5DEA2BCB-25CE-4249-9147-5585703945FF}" type="pres">
      <dgm:prSet presAssocID="{EC24E5C8-72C2-4FEE-A769-658A2F51865C}" presName="negSpace" presStyleCnt="0"/>
      <dgm:spPr/>
    </dgm:pt>
    <dgm:pt modelId="{BBC6DCB1-EDB7-4B82-9A20-4EFE19306C02}" type="pres">
      <dgm:prSet presAssocID="{EC24E5C8-72C2-4FEE-A769-658A2F51865C}" presName="circle" presStyleLbl="node1" presStyleIdx="0" presStyleCnt="2"/>
      <dgm:spPr/>
      <dgm:t>
        <a:bodyPr/>
        <a:lstStyle/>
        <a:p>
          <a:endParaRPr lang="zh-CN" altLang="en-US"/>
        </a:p>
      </dgm:t>
    </dgm:pt>
    <dgm:pt modelId="{11058D2B-9A9D-4F23-988E-8BC8448613A7}" type="pres">
      <dgm:prSet presAssocID="{18B93F58-3F07-46FA-BA87-0D90A1DC0DD6}" presName="transSpace" presStyleCnt="0"/>
      <dgm:spPr/>
    </dgm:pt>
    <dgm:pt modelId="{67545075-05AB-4095-804D-E7199D232793}" type="pres">
      <dgm:prSet presAssocID="{E53BB1F1-845F-4336-BBC3-5696AB0A7CF3}" presName="posSpace" presStyleCnt="0"/>
      <dgm:spPr/>
    </dgm:pt>
    <dgm:pt modelId="{C5F7F5AA-7768-4494-B1A3-D4AC5E3262FE}" type="pres">
      <dgm:prSet presAssocID="{E53BB1F1-845F-4336-BBC3-5696AB0A7CF3}" presName="vertFlow" presStyleCnt="0"/>
      <dgm:spPr/>
    </dgm:pt>
    <dgm:pt modelId="{F27BCDC2-5A85-449B-AA81-046B61AF1F18}" type="pres">
      <dgm:prSet presAssocID="{E53BB1F1-845F-4336-BBC3-5696AB0A7CF3}" presName="topSpace" presStyleCnt="0"/>
      <dgm:spPr/>
    </dgm:pt>
    <dgm:pt modelId="{19B1AA64-8A5F-4020-8519-9528B2161743}" type="pres">
      <dgm:prSet presAssocID="{E53BB1F1-845F-4336-BBC3-5696AB0A7CF3}" presName="firstComp" presStyleCnt="0"/>
      <dgm:spPr/>
    </dgm:pt>
    <dgm:pt modelId="{8904CC9F-0B58-4A9F-8C2B-7C4A3D2C4320}" type="pres">
      <dgm:prSet presAssocID="{E53BB1F1-845F-4336-BBC3-5696AB0A7CF3}" presName="firstChild" presStyleLbl="bgAccFollowNode1" presStyleIdx="2" presStyleCnt="4"/>
      <dgm:spPr/>
      <dgm:t>
        <a:bodyPr/>
        <a:lstStyle/>
        <a:p>
          <a:endParaRPr lang="zh-CN" altLang="en-US"/>
        </a:p>
      </dgm:t>
    </dgm:pt>
    <dgm:pt modelId="{3753E73D-8507-4BB7-A8A7-38F57E11920D}" type="pres">
      <dgm:prSet presAssocID="{E53BB1F1-845F-4336-BBC3-5696AB0A7CF3}" presName="firstChildTx" presStyleLbl="bgAccFollowNode1" presStyleIdx="2" presStyleCnt="4">
        <dgm:presLayoutVars>
          <dgm:bulletEnabled val="1"/>
        </dgm:presLayoutVars>
      </dgm:prSet>
      <dgm:spPr/>
      <dgm:t>
        <a:bodyPr/>
        <a:lstStyle/>
        <a:p>
          <a:endParaRPr lang="zh-CN" altLang="en-US"/>
        </a:p>
      </dgm:t>
    </dgm:pt>
    <dgm:pt modelId="{F20DF521-81AD-41CE-8E51-84F11BA84085}" type="pres">
      <dgm:prSet presAssocID="{D9FC7A9D-2423-422B-B711-3F9C1A7DC118}" presName="comp" presStyleCnt="0"/>
      <dgm:spPr/>
    </dgm:pt>
    <dgm:pt modelId="{ED983A42-3AF9-4792-B3E4-2D21C1C3558E}" type="pres">
      <dgm:prSet presAssocID="{D9FC7A9D-2423-422B-B711-3F9C1A7DC118}" presName="child" presStyleLbl="bgAccFollowNode1" presStyleIdx="3" presStyleCnt="4"/>
      <dgm:spPr/>
      <dgm:t>
        <a:bodyPr/>
        <a:lstStyle/>
        <a:p>
          <a:endParaRPr lang="zh-CN" altLang="en-US"/>
        </a:p>
      </dgm:t>
    </dgm:pt>
    <dgm:pt modelId="{19AFB873-415E-4294-BC81-4A972E4C781A}" type="pres">
      <dgm:prSet presAssocID="{D9FC7A9D-2423-422B-B711-3F9C1A7DC118}" presName="childTx" presStyleLbl="bgAccFollowNode1" presStyleIdx="3" presStyleCnt="4">
        <dgm:presLayoutVars>
          <dgm:bulletEnabled val="1"/>
        </dgm:presLayoutVars>
      </dgm:prSet>
      <dgm:spPr/>
      <dgm:t>
        <a:bodyPr/>
        <a:lstStyle/>
        <a:p>
          <a:endParaRPr lang="zh-CN" altLang="en-US"/>
        </a:p>
      </dgm:t>
    </dgm:pt>
    <dgm:pt modelId="{457561EB-FAB3-4BC4-9990-5A372014D3E3}" type="pres">
      <dgm:prSet presAssocID="{E53BB1F1-845F-4336-BBC3-5696AB0A7CF3}" presName="negSpace" presStyleCnt="0"/>
      <dgm:spPr/>
    </dgm:pt>
    <dgm:pt modelId="{F9AE0412-3F50-4E4F-95CD-788F271823BE}" type="pres">
      <dgm:prSet presAssocID="{E53BB1F1-845F-4336-BBC3-5696AB0A7CF3}" presName="circle" presStyleLbl="node1" presStyleIdx="1" presStyleCnt="2"/>
      <dgm:spPr/>
      <dgm:t>
        <a:bodyPr/>
        <a:lstStyle/>
        <a:p>
          <a:endParaRPr lang="zh-CN" altLang="en-US"/>
        </a:p>
      </dgm:t>
    </dgm:pt>
  </dgm:ptLst>
  <dgm:cxnLst>
    <dgm:cxn modelId="{1432DF69-70E6-48F0-AB03-6FE2E0D2FC07}" type="presOf" srcId="{E53BB1F1-845F-4336-BBC3-5696AB0A7CF3}" destId="{F9AE0412-3F50-4E4F-95CD-788F271823BE}" srcOrd="0" destOrd="0" presId="urn:microsoft.com/office/officeart/2005/8/layout/hList9"/>
    <dgm:cxn modelId="{8407E418-C346-4A17-8FC9-D07E62E06563}" type="presOf" srcId="{D9FC7A9D-2423-422B-B711-3F9C1A7DC118}" destId="{19AFB873-415E-4294-BC81-4A972E4C781A}" srcOrd="1" destOrd="0" presId="urn:microsoft.com/office/officeart/2005/8/layout/hList9"/>
    <dgm:cxn modelId="{3C747780-D88E-4EC2-AF4C-A5A806F6F601}" type="presOf" srcId="{D9FC7A9D-2423-422B-B711-3F9C1A7DC118}" destId="{ED983A42-3AF9-4792-B3E4-2D21C1C3558E}" srcOrd="0" destOrd="0" presId="urn:microsoft.com/office/officeart/2005/8/layout/hList9"/>
    <dgm:cxn modelId="{69002BC7-4B03-4A91-9673-ED2C3CDE4D5A}" srcId="{B01D24F1-1F3E-486A-A3A9-E4F6D46D7ADD}" destId="{E53BB1F1-845F-4336-BBC3-5696AB0A7CF3}" srcOrd="1" destOrd="0" parTransId="{5A456F6D-2F2C-42D2-80D6-91A1447B4087}" sibTransId="{B8C3B9B3-7DFE-4793-8C3B-F6DDB2A27CE4}"/>
    <dgm:cxn modelId="{7B06928B-165F-4942-8F7D-A87E8AEEEA87}" type="presOf" srcId="{16015CC7-5E52-4F2D-A83D-4E1FA1ED3E48}" destId="{1BDA517E-A9E5-4811-8B47-C56D5BD33E8D}" srcOrd="1" destOrd="0" presId="urn:microsoft.com/office/officeart/2005/8/layout/hList9"/>
    <dgm:cxn modelId="{E400DCA2-2164-4F61-93AB-74160610500E}" type="presOf" srcId="{16015CC7-5E52-4F2D-A83D-4E1FA1ED3E48}" destId="{D107576B-C28F-4B41-993C-28542FA3CC4A}" srcOrd="0" destOrd="0" presId="urn:microsoft.com/office/officeart/2005/8/layout/hList9"/>
    <dgm:cxn modelId="{97D91D6C-D41F-45CB-B24F-6E2758D9DD69}" srcId="{EC24E5C8-72C2-4FEE-A769-658A2F51865C}" destId="{16015CC7-5E52-4F2D-A83D-4E1FA1ED3E48}" srcOrd="1" destOrd="0" parTransId="{EDCD366D-25E8-4AB8-B478-A92332F4BC1A}" sibTransId="{BCB88635-FE98-463B-B566-166B97CB3446}"/>
    <dgm:cxn modelId="{5ECCAE7F-4F40-4C8C-A512-C4F2ADD3614C}" type="presOf" srcId="{BB480C59-EE6F-4220-AE1B-CDE757343326}" destId="{F9416A0C-734D-48E8-BB50-72A83727C778}" srcOrd="0" destOrd="0" presId="urn:microsoft.com/office/officeart/2005/8/layout/hList9"/>
    <dgm:cxn modelId="{0224E9E1-DFFF-4C8E-820F-1C70FAD3962F}" srcId="{EC24E5C8-72C2-4FEE-A769-658A2F51865C}" destId="{BB480C59-EE6F-4220-AE1B-CDE757343326}" srcOrd="0" destOrd="0" parTransId="{FDAD6856-3257-4DAB-BB00-BDCC2A03DE42}" sibTransId="{FBD40B87-0807-4212-89A5-373A437FE9B0}"/>
    <dgm:cxn modelId="{888DB384-FBEE-4837-98A6-C701C39E38C4}" type="presOf" srcId="{EC24E5C8-72C2-4FEE-A769-658A2F51865C}" destId="{BBC6DCB1-EDB7-4B82-9A20-4EFE19306C02}" srcOrd="0" destOrd="0" presId="urn:microsoft.com/office/officeart/2005/8/layout/hList9"/>
    <dgm:cxn modelId="{1DE0F46D-120D-4A77-BF34-379B5172E16A}" type="presOf" srcId="{C175939F-31AA-4A3B-B594-387EB9D06D8B}" destId="{3753E73D-8507-4BB7-A8A7-38F57E11920D}" srcOrd="1" destOrd="0" presId="urn:microsoft.com/office/officeart/2005/8/layout/hList9"/>
    <dgm:cxn modelId="{E4B8901C-5438-4790-82C2-A91C0C538045}" type="presOf" srcId="{BB480C59-EE6F-4220-AE1B-CDE757343326}" destId="{22C1181D-98AF-4F0A-9944-5B2B903F7D34}" srcOrd="1" destOrd="0" presId="urn:microsoft.com/office/officeart/2005/8/layout/hList9"/>
    <dgm:cxn modelId="{BDF592A6-8190-4D0A-8D85-100619E200D2}" type="presOf" srcId="{B01D24F1-1F3E-486A-A3A9-E4F6D46D7ADD}" destId="{A5905D7C-B998-4213-985D-D9AF5FAAF9AB}" srcOrd="0" destOrd="0" presId="urn:microsoft.com/office/officeart/2005/8/layout/hList9"/>
    <dgm:cxn modelId="{C43F1C73-323B-4E12-A020-A5AE13BB7064}" srcId="{E53BB1F1-845F-4336-BBC3-5696AB0A7CF3}" destId="{D9FC7A9D-2423-422B-B711-3F9C1A7DC118}" srcOrd="1" destOrd="0" parTransId="{AF4F58F3-F6F4-43FC-A356-21888F5C6964}" sibTransId="{424F0A63-9888-45A6-8E05-DDD21EE0310A}"/>
    <dgm:cxn modelId="{D7480B74-E202-4C7F-A4FB-11AAC1BCD0C6}" srcId="{E53BB1F1-845F-4336-BBC3-5696AB0A7CF3}" destId="{C175939F-31AA-4A3B-B594-387EB9D06D8B}" srcOrd="0" destOrd="0" parTransId="{802F28B6-2B26-4B29-82E7-95D760EE6B34}" sibTransId="{71A58290-2D9B-4AD7-B8EF-55E4541610DA}"/>
    <dgm:cxn modelId="{5895AA3B-DAE0-48D6-984D-640385527E09}" srcId="{B01D24F1-1F3E-486A-A3A9-E4F6D46D7ADD}" destId="{EC24E5C8-72C2-4FEE-A769-658A2F51865C}" srcOrd="0" destOrd="0" parTransId="{B611A57C-DE76-4892-9526-A9A1C9062BFB}" sibTransId="{18B93F58-3F07-46FA-BA87-0D90A1DC0DD6}"/>
    <dgm:cxn modelId="{8F8D4241-600B-4816-BE27-4DE71E495C31}" type="presOf" srcId="{C175939F-31AA-4A3B-B594-387EB9D06D8B}" destId="{8904CC9F-0B58-4A9F-8C2B-7C4A3D2C4320}" srcOrd="0" destOrd="0" presId="urn:microsoft.com/office/officeart/2005/8/layout/hList9"/>
    <dgm:cxn modelId="{763727A7-BE92-4C27-A646-8380567FDC1A}" type="presParOf" srcId="{A5905D7C-B998-4213-985D-D9AF5FAAF9AB}" destId="{A5F06B58-7D07-4D04-90A8-22991A921612}" srcOrd="0" destOrd="0" presId="urn:microsoft.com/office/officeart/2005/8/layout/hList9"/>
    <dgm:cxn modelId="{4F21AC3B-E463-4E6B-A31F-90B12F8F4032}" type="presParOf" srcId="{A5905D7C-B998-4213-985D-D9AF5FAAF9AB}" destId="{820D0681-A7B4-433C-9902-0552321222B4}" srcOrd="1" destOrd="0" presId="urn:microsoft.com/office/officeart/2005/8/layout/hList9"/>
    <dgm:cxn modelId="{7317015E-AC01-4A83-BC80-14128288B684}" type="presParOf" srcId="{820D0681-A7B4-433C-9902-0552321222B4}" destId="{886E9CD9-0DC7-4A60-9A60-61D3666BE7D0}" srcOrd="0" destOrd="0" presId="urn:microsoft.com/office/officeart/2005/8/layout/hList9"/>
    <dgm:cxn modelId="{F7DC0762-031C-4124-BBEB-52ADB74DF77C}" type="presParOf" srcId="{820D0681-A7B4-433C-9902-0552321222B4}" destId="{008D436E-39EE-4B0B-8D0E-92482CD6F792}" srcOrd="1" destOrd="0" presId="urn:microsoft.com/office/officeart/2005/8/layout/hList9"/>
    <dgm:cxn modelId="{C01C3B08-4BB3-44FE-8334-1C73C29B01ED}" type="presParOf" srcId="{008D436E-39EE-4B0B-8D0E-92482CD6F792}" destId="{F9416A0C-734D-48E8-BB50-72A83727C778}" srcOrd="0" destOrd="0" presId="urn:microsoft.com/office/officeart/2005/8/layout/hList9"/>
    <dgm:cxn modelId="{BE3E592A-4B1C-404C-B4CD-9FAC1258D4CA}" type="presParOf" srcId="{008D436E-39EE-4B0B-8D0E-92482CD6F792}" destId="{22C1181D-98AF-4F0A-9944-5B2B903F7D34}" srcOrd="1" destOrd="0" presId="urn:microsoft.com/office/officeart/2005/8/layout/hList9"/>
    <dgm:cxn modelId="{52FDB038-65AE-4E23-9C43-298EF936F1FA}" type="presParOf" srcId="{820D0681-A7B4-433C-9902-0552321222B4}" destId="{CB930A9B-6552-4DBE-9A82-5C2704EBB263}" srcOrd="2" destOrd="0" presId="urn:microsoft.com/office/officeart/2005/8/layout/hList9"/>
    <dgm:cxn modelId="{9A73FB2F-6C6E-4286-930D-A730C6B42E60}" type="presParOf" srcId="{CB930A9B-6552-4DBE-9A82-5C2704EBB263}" destId="{D107576B-C28F-4B41-993C-28542FA3CC4A}" srcOrd="0" destOrd="0" presId="urn:microsoft.com/office/officeart/2005/8/layout/hList9"/>
    <dgm:cxn modelId="{E429C8BC-9C9A-42FE-B757-A0AF1FC4269A}" type="presParOf" srcId="{CB930A9B-6552-4DBE-9A82-5C2704EBB263}" destId="{1BDA517E-A9E5-4811-8B47-C56D5BD33E8D}" srcOrd="1" destOrd="0" presId="urn:microsoft.com/office/officeart/2005/8/layout/hList9"/>
    <dgm:cxn modelId="{6076D39D-F789-4E53-A2FC-6C0C8D09191E}" type="presParOf" srcId="{A5905D7C-B998-4213-985D-D9AF5FAAF9AB}" destId="{5DEA2BCB-25CE-4249-9147-5585703945FF}" srcOrd="2" destOrd="0" presId="urn:microsoft.com/office/officeart/2005/8/layout/hList9"/>
    <dgm:cxn modelId="{DC24A85A-83A3-42F4-979B-32B271AD6773}" type="presParOf" srcId="{A5905D7C-B998-4213-985D-D9AF5FAAF9AB}" destId="{BBC6DCB1-EDB7-4B82-9A20-4EFE19306C02}" srcOrd="3" destOrd="0" presId="urn:microsoft.com/office/officeart/2005/8/layout/hList9"/>
    <dgm:cxn modelId="{E6EE6AC3-6151-4BC6-84FE-DF35B9AB5B6E}" type="presParOf" srcId="{A5905D7C-B998-4213-985D-D9AF5FAAF9AB}" destId="{11058D2B-9A9D-4F23-988E-8BC8448613A7}" srcOrd="4" destOrd="0" presId="urn:microsoft.com/office/officeart/2005/8/layout/hList9"/>
    <dgm:cxn modelId="{F4F0C926-AB4A-4D45-BAF4-4E623F6B11AD}" type="presParOf" srcId="{A5905D7C-B998-4213-985D-D9AF5FAAF9AB}" destId="{67545075-05AB-4095-804D-E7199D232793}" srcOrd="5" destOrd="0" presId="urn:microsoft.com/office/officeart/2005/8/layout/hList9"/>
    <dgm:cxn modelId="{2D92C954-ACC8-4DAE-BF6C-700CD5B52262}" type="presParOf" srcId="{A5905D7C-B998-4213-985D-D9AF5FAAF9AB}" destId="{C5F7F5AA-7768-4494-B1A3-D4AC5E3262FE}" srcOrd="6" destOrd="0" presId="urn:microsoft.com/office/officeart/2005/8/layout/hList9"/>
    <dgm:cxn modelId="{EF50E766-CCBA-43C8-BA75-D3942B226461}" type="presParOf" srcId="{C5F7F5AA-7768-4494-B1A3-D4AC5E3262FE}" destId="{F27BCDC2-5A85-449B-AA81-046B61AF1F18}" srcOrd="0" destOrd="0" presId="urn:microsoft.com/office/officeart/2005/8/layout/hList9"/>
    <dgm:cxn modelId="{959B2A49-AAF0-4E6E-AA9E-A26971A6A8DE}" type="presParOf" srcId="{C5F7F5AA-7768-4494-B1A3-D4AC5E3262FE}" destId="{19B1AA64-8A5F-4020-8519-9528B2161743}" srcOrd="1" destOrd="0" presId="urn:microsoft.com/office/officeart/2005/8/layout/hList9"/>
    <dgm:cxn modelId="{60071F92-EC84-4322-B0CD-5D1FED5688C7}" type="presParOf" srcId="{19B1AA64-8A5F-4020-8519-9528B2161743}" destId="{8904CC9F-0B58-4A9F-8C2B-7C4A3D2C4320}" srcOrd="0" destOrd="0" presId="urn:microsoft.com/office/officeart/2005/8/layout/hList9"/>
    <dgm:cxn modelId="{CE012A51-3027-49E2-A9BD-27BD87FC8F19}" type="presParOf" srcId="{19B1AA64-8A5F-4020-8519-9528B2161743}" destId="{3753E73D-8507-4BB7-A8A7-38F57E11920D}" srcOrd="1" destOrd="0" presId="urn:microsoft.com/office/officeart/2005/8/layout/hList9"/>
    <dgm:cxn modelId="{034CDD0B-44D3-441C-9CD3-F4F44C0DFC05}" type="presParOf" srcId="{C5F7F5AA-7768-4494-B1A3-D4AC5E3262FE}" destId="{F20DF521-81AD-41CE-8E51-84F11BA84085}" srcOrd="2" destOrd="0" presId="urn:microsoft.com/office/officeart/2005/8/layout/hList9"/>
    <dgm:cxn modelId="{98AE70CE-48E4-479C-A54A-D5E2DA8EB07C}" type="presParOf" srcId="{F20DF521-81AD-41CE-8E51-84F11BA84085}" destId="{ED983A42-3AF9-4792-B3E4-2D21C1C3558E}" srcOrd="0" destOrd="0" presId="urn:microsoft.com/office/officeart/2005/8/layout/hList9"/>
    <dgm:cxn modelId="{B2BD81D6-3DFF-4254-BA83-6F40F29193BC}" type="presParOf" srcId="{F20DF521-81AD-41CE-8E51-84F11BA84085}" destId="{19AFB873-415E-4294-BC81-4A972E4C781A}" srcOrd="1" destOrd="0" presId="urn:microsoft.com/office/officeart/2005/8/layout/hList9"/>
    <dgm:cxn modelId="{59C8E58F-B0E7-431F-B287-9CF726C05A92}" type="presParOf" srcId="{A5905D7C-B998-4213-985D-D9AF5FAAF9AB}" destId="{457561EB-FAB3-4BC4-9990-5A372014D3E3}" srcOrd="7" destOrd="0" presId="urn:microsoft.com/office/officeart/2005/8/layout/hList9"/>
    <dgm:cxn modelId="{BFD37ACB-4A22-478C-B676-A6BC567A6326}" type="presParOf" srcId="{A5905D7C-B998-4213-985D-D9AF5FAAF9AB}" destId="{F9AE0412-3F50-4E4F-95CD-788F271823BE}" srcOrd="8" destOrd="0" presId="urn:microsoft.com/office/officeart/2005/8/layout/hList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A8F144-DD7E-49BA-BFD5-170927E47E45}">
      <dsp:nvSpPr>
        <dsp:cNvPr id="0" name=""/>
        <dsp:cNvSpPr/>
      </dsp:nvSpPr>
      <dsp:spPr>
        <a:xfrm>
          <a:off x="1038" y="1423312"/>
          <a:ext cx="1475979" cy="1217374"/>
        </a:xfrm>
        <a:prstGeom prst="roundRect">
          <a:avLst>
            <a:gd name="adj" fmla="val 10000"/>
          </a:avLst>
        </a:prstGeom>
        <a:solidFill>
          <a:schemeClr val="lt1">
            <a:alpha val="90000"/>
            <a:hueOff val="0"/>
            <a:satOff val="0"/>
            <a:lumOff val="0"/>
            <a:alphaOff val="0"/>
          </a:schemeClr>
        </a:solidFill>
        <a:ln w="9525" cap="flat"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53FA470A-F067-4A55-B274-F8A8F7615A98}">
      <dsp:nvSpPr>
        <dsp:cNvPr id="0" name=""/>
        <dsp:cNvSpPr/>
      </dsp:nvSpPr>
      <dsp:spPr>
        <a:xfrm>
          <a:off x="837661" y="1738971"/>
          <a:ext cx="1589738" cy="1589738"/>
        </a:xfrm>
        <a:prstGeom prst="leftCircularArrow">
          <a:avLst>
            <a:gd name="adj1" fmla="val 2917"/>
            <a:gd name="adj2" fmla="val 356982"/>
            <a:gd name="adj3" fmla="val 2132492"/>
            <a:gd name="adj4" fmla="val 9024489"/>
            <a:gd name="adj5" fmla="val 3403"/>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8EB872D0-C0F1-44AD-936F-D2A47339F30C}">
      <dsp:nvSpPr>
        <dsp:cNvPr id="0" name=""/>
        <dsp:cNvSpPr/>
      </dsp:nvSpPr>
      <dsp:spPr>
        <a:xfrm>
          <a:off x="329034" y="2379821"/>
          <a:ext cx="1311981" cy="521731"/>
        </a:xfrm>
        <a:prstGeom prst="roundRect">
          <a:avLst>
            <a:gd name="adj" fmla="val 10000"/>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5720" tIns="30480" rIns="45720" bIns="30480" numCol="1" spcCol="1270" anchor="ctr" anchorCtr="0">
          <a:noAutofit/>
        </a:bodyPr>
        <a:lstStyle/>
        <a:p>
          <a:pPr lvl="0" algn="ctr" defTabSz="1066800">
            <a:lnSpc>
              <a:spcPct val="90000"/>
            </a:lnSpc>
            <a:spcBef>
              <a:spcPct val="0"/>
            </a:spcBef>
            <a:spcAft>
              <a:spcPct val="35000"/>
            </a:spcAft>
          </a:pPr>
          <a:r>
            <a:rPr lang="zh-CN" altLang="en-US" sz="2400" kern="1200" dirty="0" smtClean="0">
              <a:latin typeface="微软雅黑" panose="020B0503020204020204" pitchFamily="34" charset="-122"/>
              <a:ea typeface="微软雅黑" panose="020B0503020204020204" pitchFamily="34" charset="-122"/>
            </a:rPr>
            <a:t>流程</a:t>
          </a:r>
          <a:endParaRPr lang="zh-CN" altLang="en-US" sz="2400" kern="1200" dirty="0">
            <a:latin typeface="微软雅黑" panose="020B0503020204020204" pitchFamily="34" charset="-122"/>
            <a:ea typeface="微软雅黑" panose="020B0503020204020204" pitchFamily="34" charset="-122"/>
          </a:endParaRPr>
        </a:p>
      </dsp:txBody>
      <dsp:txXfrm>
        <a:off x="344315" y="2395102"/>
        <a:ext cx="1281419" cy="491169"/>
      </dsp:txXfrm>
    </dsp:sp>
    <dsp:sp modelId="{B49B7966-2763-4B31-9F51-DC4EA410EF1F}">
      <dsp:nvSpPr>
        <dsp:cNvPr id="0" name=""/>
        <dsp:cNvSpPr/>
      </dsp:nvSpPr>
      <dsp:spPr>
        <a:xfrm>
          <a:off x="1861841" y="1423312"/>
          <a:ext cx="1475979" cy="1217374"/>
        </a:xfrm>
        <a:prstGeom prst="roundRect">
          <a:avLst>
            <a:gd name="adj" fmla="val 10000"/>
          </a:avLst>
        </a:prstGeom>
        <a:solidFill>
          <a:schemeClr val="lt1">
            <a:alpha val="90000"/>
            <a:hueOff val="0"/>
            <a:satOff val="0"/>
            <a:lumOff val="0"/>
            <a:alphaOff val="0"/>
          </a:schemeClr>
        </a:solidFill>
        <a:ln w="9525" cap="flat" cmpd="sng" algn="ctr">
          <a:solidFill>
            <a:schemeClr val="accent3">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C7CDF4C0-D2C6-42D5-8A0F-2DAF8AFC4055}">
      <dsp:nvSpPr>
        <dsp:cNvPr id="0" name=""/>
        <dsp:cNvSpPr/>
      </dsp:nvSpPr>
      <dsp:spPr>
        <a:xfrm>
          <a:off x="2686164" y="687557"/>
          <a:ext cx="1778335" cy="1778335"/>
        </a:xfrm>
        <a:prstGeom prst="circularArrow">
          <a:avLst>
            <a:gd name="adj1" fmla="val 2608"/>
            <a:gd name="adj2" fmla="val 316825"/>
            <a:gd name="adj3" fmla="val 19507664"/>
            <a:gd name="adj4" fmla="val 12575511"/>
            <a:gd name="adj5" fmla="val 3042"/>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9BBA249C-180A-453C-AEB1-EEAADB0A6FDC}">
      <dsp:nvSpPr>
        <dsp:cNvPr id="0" name=""/>
        <dsp:cNvSpPr/>
      </dsp:nvSpPr>
      <dsp:spPr>
        <a:xfrm>
          <a:off x="2189837" y="1162446"/>
          <a:ext cx="1311981" cy="521731"/>
        </a:xfrm>
        <a:prstGeom prst="roundRect">
          <a:avLst>
            <a:gd name="adj" fmla="val 10000"/>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5720" tIns="30480" rIns="45720" bIns="30480" numCol="1" spcCol="1270" anchor="ctr" anchorCtr="0">
          <a:noAutofit/>
        </a:bodyPr>
        <a:lstStyle/>
        <a:p>
          <a:pPr lvl="0" algn="ctr" defTabSz="1066800">
            <a:lnSpc>
              <a:spcPct val="90000"/>
            </a:lnSpc>
            <a:spcBef>
              <a:spcPct val="0"/>
            </a:spcBef>
            <a:spcAft>
              <a:spcPct val="35000"/>
            </a:spcAft>
          </a:pPr>
          <a:r>
            <a:rPr lang="zh-CN" altLang="en-US" sz="2400" kern="1200" dirty="0" smtClean="0">
              <a:latin typeface="微软雅黑" panose="020B0503020204020204" pitchFamily="34" charset="-122"/>
              <a:ea typeface="微软雅黑" panose="020B0503020204020204" pitchFamily="34" charset="-122"/>
            </a:rPr>
            <a:t>协作</a:t>
          </a:r>
          <a:endParaRPr lang="zh-CN" altLang="en-US" sz="2400" kern="1200" dirty="0">
            <a:latin typeface="微软雅黑" panose="020B0503020204020204" pitchFamily="34" charset="-122"/>
            <a:ea typeface="微软雅黑" panose="020B0503020204020204" pitchFamily="34" charset="-122"/>
          </a:endParaRPr>
        </a:p>
      </dsp:txBody>
      <dsp:txXfrm>
        <a:off x="2205118" y="1177727"/>
        <a:ext cx="1281419" cy="491169"/>
      </dsp:txXfrm>
    </dsp:sp>
    <dsp:sp modelId="{F944F517-94F4-44AC-A12F-1690E8F0FF4E}">
      <dsp:nvSpPr>
        <dsp:cNvPr id="0" name=""/>
        <dsp:cNvSpPr/>
      </dsp:nvSpPr>
      <dsp:spPr>
        <a:xfrm>
          <a:off x="3722644" y="1423312"/>
          <a:ext cx="1475979" cy="1217374"/>
        </a:xfrm>
        <a:prstGeom prst="roundRect">
          <a:avLst>
            <a:gd name="adj" fmla="val 10000"/>
          </a:avLst>
        </a:prstGeom>
        <a:solidFill>
          <a:schemeClr val="lt1">
            <a:alpha val="90000"/>
            <a:hueOff val="0"/>
            <a:satOff val="0"/>
            <a:lumOff val="0"/>
            <a:alphaOff val="0"/>
          </a:schemeClr>
        </a:solidFill>
        <a:ln w="9525" cap="flat" cmpd="sng" algn="ctr">
          <a:solidFill>
            <a:schemeClr val="accent4">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42D1159E-29B3-485F-A92D-5062101B8E78}">
      <dsp:nvSpPr>
        <dsp:cNvPr id="0" name=""/>
        <dsp:cNvSpPr/>
      </dsp:nvSpPr>
      <dsp:spPr>
        <a:xfrm>
          <a:off x="4559267" y="1738971"/>
          <a:ext cx="1589738" cy="1589738"/>
        </a:xfrm>
        <a:prstGeom prst="leftCircularArrow">
          <a:avLst>
            <a:gd name="adj1" fmla="val 2917"/>
            <a:gd name="adj2" fmla="val 356982"/>
            <a:gd name="adj3" fmla="val 2132492"/>
            <a:gd name="adj4" fmla="val 9024489"/>
            <a:gd name="adj5" fmla="val 3403"/>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32C9B98C-2D55-4E99-8079-681793D21EA3}">
      <dsp:nvSpPr>
        <dsp:cNvPr id="0" name=""/>
        <dsp:cNvSpPr/>
      </dsp:nvSpPr>
      <dsp:spPr>
        <a:xfrm>
          <a:off x="4050640" y="2379821"/>
          <a:ext cx="1311981" cy="521731"/>
        </a:xfrm>
        <a:prstGeom prst="roundRect">
          <a:avLst>
            <a:gd name="adj" fmla="val 10000"/>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5720" tIns="30480" rIns="45720" bIns="30480" numCol="1" spcCol="1270" anchor="ctr" anchorCtr="0">
          <a:noAutofit/>
        </a:bodyPr>
        <a:lstStyle/>
        <a:p>
          <a:pPr lvl="0" algn="ctr" defTabSz="1066800">
            <a:lnSpc>
              <a:spcPct val="90000"/>
            </a:lnSpc>
            <a:spcBef>
              <a:spcPct val="0"/>
            </a:spcBef>
            <a:spcAft>
              <a:spcPct val="35000"/>
            </a:spcAft>
          </a:pPr>
          <a:r>
            <a:rPr lang="zh-CN" altLang="en-US" sz="2400" kern="1200" dirty="0" smtClean="0">
              <a:latin typeface="微软雅黑" panose="020B0503020204020204" pitchFamily="34" charset="-122"/>
              <a:ea typeface="微软雅黑" panose="020B0503020204020204" pitchFamily="34" charset="-122"/>
            </a:rPr>
            <a:t>工具</a:t>
          </a:r>
          <a:endParaRPr lang="zh-CN" altLang="en-US" sz="2400" kern="1200" dirty="0">
            <a:latin typeface="微软雅黑" panose="020B0503020204020204" pitchFamily="34" charset="-122"/>
            <a:ea typeface="微软雅黑" panose="020B0503020204020204" pitchFamily="34" charset="-122"/>
          </a:endParaRPr>
        </a:p>
      </dsp:txBody>
      <dsp:txXfrm>
        <a:off x="4065921" y="2395102"/>
        <a:ext cx="1281419" cy="491169"/>
      </dsp:txXfrm>
    </dsp:sp>
    <dsp:sp modelId="{C0713B04-086E-4263-9274-0FA0B6DB5818}">
      <dsp:nvSpPr>
        <dsp:cNvPr id="0" name=""/>
        <dsp:cNvSpPr/>
      </dsp:nvSpPr>
      <dsp:spPr>
        <a:xfrm>
          <a:off x="5583448" y="1423312"/>
          <a:ext cx="1475979" cy="1217374"/>
        </a:xfrm>
        <a:prstGeom prst="roundRect">
          <a:avLst>
            <a:gd name="adj" fmla="val 10000"/>
          </a:avLst>
        </a:prstGeom>
        <a:solidFill>
          <a:schemeClr val="lt1">
            <a:alpha val="90000"/>
            <a:hueOff val="0"/>
            <a:satOff val="0"/>
            <a:lumOff val="0"/>
            <a:alphaOff val="0"/>
          </a:schemeClr>
        </a:solidFill>
        <a:ln w="9525" cap="flat" cmpd="sng" algn="ctr">
          <a:solidFill>
            <a:schemeClr val="accent5">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A9E7C8DB-A88F-4197-97F4-2AC0E2AB019F}">
      <dsp:nvSpPr>
        <dsp:cNvPr id="0" name=""/>
        <dsp:cNvSpPr/>
      </dsp:nvSpPr>
      <dsp:spPr>
        <a:xfrm>
          <a:off x="5911443" y="1162446"/>
          <a:ext cx="1311981" cy="521731"/>
        </a:xfrm>
        <a:prstGeom prst="roundRect">
          <a:avLst>
            <a:gd name="adj" fmla="val 10000"/>
          </a:avLst>
        </a:prstGeom>
        <a:gradFill rotWithShape="0">
          <a:gsLst>
            <a:gs pos="0">
              <a:schemeClr val="accent5">
                <a:hueOff val="0"/>
                <a:satOff val="0"/>
                <a:lumOff val="0"/>
                <a:alphaOff val="0"/>
                <a:shade val="51000"/>
                <a:satMod val="130000"/>
              </a:schemeClr>
            </a:gs>
            <a:gs pos="80000">
              <a:schemeClr val="accent5">
                <a:hueOff val="0"/>
                <a:satOff val="0"/>
                <a:lumOff val="0"/>
                <a:alphaOff val="0"/>
                <a:shade val="93000"/>
                <a:satMod val="130000"/>
              </a:schemeClr>
            </a:gs>
            <a:gs pos="100000">
              <a:schemeClr val="accent5">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5720" tIns="30480" rIns="45720" bIns="30480" numCol="1" spcCol="1270" anchor="ctr" anchorCtr="0">
          <a:noAutofit/>
        </a:bodyPr>
        <a:lstStyle/>
        <a:p>
          <a:pPr lvl="0" algn="ctr" defTabSz="1066800">
            <a:lnSpc>
              <a:spcPct val="90000"/>
            </a:lnSpc>
            <a:spcBef>
              <a:spcPct val="0"/>
            </a:spcBef>
            <a:spcAft>
              <a:spcPct val="35000"/>
            </a:spcAft>
          </a:pPr>
          <a:r>
            <a:rPr lang="zh-CN" altLang="en-US" sz="2400" kern="1200" dirty="0" smtClean="0">
              <a:latin typeface="微软雅黑" panose="020B0503020204020204" pitchFamily="34" charset="-122"/>
              <a:ea typeface="微软雅黑" panose="020B0503020204020204" pitchFamily="34" charset="-122"/>
            </a:rPr>
            <a:t>演示</a:t>
          </a:r>
          <a:endParaRPr lang="zh-CN" altLang="en-US" sz="2400" kern="1200" dirty="0">
            <a:latin typeface="微软雅黑" panose="020B0503020204020204" pitchFamily="34" charset="-122"/>
            <a:ea typeface="微软雅黑" panose="020B0503020204020204" pitchFamily="34" charset="-122"/>
          </a:endParaRPr>
        </a:p>
      </dsp:txBody>
      <dsp:txXfrm>
        <a:off x="5926724" y="1177727"/>
        <a:ext cx="1281419" cy="491169"/>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416A0C-734D-48E8-BB50-72A83727C778}">
      <dsp:nvSpPr>
        <dsp:cNvPr id="0" name=""/>
        <dsp:cNvSpPr/>
      </dsp:nvSpPr>
      <dsp:spPr>
        <a:xfrm>
          <a:off x="946787" y="691911"/>
          <a:ext cx="1773148" cy="1182689"/>
        </a:xfrm>
        <a:prstGeom prst="rect">
          <a:avLst/>
        </a:prstGeom>
        <a:solidFill>
          <a:schemeClr val="accent3">
            <a:tint val="40000"/>
            <a:alpha val="90000"/>
            <a:hueOff val="0"/>
            <a:satOff val="0"/>
            <a:lumOff val="0"/>
            <a:alphaOff val="0"/>
          </a:schemeClr>
        </a:solidFill>
        <a:ln w="25400" cap="flat"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0" tIns="241808" rIns="241808" bIns="241808" numCol="1" spcCol="1270" anchor="ctr" anchorCtr="0">
          <a:noAutofit/>
        </a:bodyPr>
        <a:lstStyle/>
        <a:p>
          <a:pPr lvl="0" algn="ctr" defTabSz="1511300">
            <a:lnSpc>
              <a:spcPct val="90000"/>
            </a:lnSpc>
            <a:spcBef>
              <a:spcPct val="0"/>
            </a:spcBef>
            <a:spcAft>
              <a:spcPct val="35000"/>
            </a:spcAft>
          </a:pPr>
          <a:r>
            <a:rPr lang="zh-CN" altLang="en-US" sz="3400" kern="1200" dirty="0" smtClean="0">
              <a:latin typeface="微软雅黑" panose="020B0503020204020204" pitchFamily="34" charset="-122"/>
              <a:ea typeface="微软雅黑" panose="020B0503020204020204" pitchFamily="34" charset="-122"/>
            </a:rPr>
            <a:t>页面</a:t>
          </a:r>
          <a:endParaRPr lang="zh-CN" altLang="en-US" sz="3400" kern="1200" dirty="0">
            <a:latin typeface="微软雅黑" panose="020B0503020204020204" pitchFamily="34" charset="-122"/>
            <a:ea typeface="微软雅黑" panose="020B0503020204020204" pitchFamily="34" charset="-122"/>
          </a:endParaRPr>
        </a:p>
      </dsp:txBody>
      <dsp:txXfrm>
        <a:off x="1230491" y="691911"/>
        <a:ext cx="1489444" cy="1182689"/>
      </dsp:txXfrm>
    </dsp:sp>
    <dsp:sp modelId="{D107576B-C28F-4B41-993C-28542FA3CC4A}">
      <dsp:nvSpPr>
        <dsp:cNvPr id="0" name=""/>
        <dsp:cNvSpPr/>
      </dsp:nvSpPr>
      <dsp:spPr>
        <a:xfrm>
          <a:off x="946787" y="1874601"/>
          <a:ext cx="1773148" cy="1182689"/>
        </a:xfrm>
        <a:prstGeom prst="rect">
          <a:avLst/>
        </a:prstGeom>
        <a:solidFill>
          <a:schemeClr val="accent3">
            <a:tint val="40000"/>
            <a:alpha val="90000"/>
            <a:hueOff val="3572285"/>
            <a:satOff val="-4598"/>
            <a:lumOff val="-358"/>
            <a:alphaOff val="0"/>
          </a:schemeClr>
        </a:solidFill>
        <a:ln w="25400" cap="flat" cmpd="sng" algn="ctr">
          <a:solidFill>
            <a:schemeClr val="accent3">
              <a:tint val="40000"/>
              <a:alpha val="90000"/>
              <a:hueOff val="3572285"/>
              <a:satOff val="-4598"/>
              <a:lumOff val="-358"/>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0" tIns="241808" rIns="241808" bIns="241808" numCol="1" spcCol="1270" anchor="ctr" anchorCtr="0">
          <a:noAutofit/>
        </a:bodyPr>
        <a:lstStyle/>
        <a:p>
          <a:pPr lvl="0" algn="ctr" defTabSz="1511300">
            <a:lnSpc>
              <a:spcPct val="90000"/>
            </a:lnSpc>
            <a:spcBef>
              <a:spcPct val="0"/>
            </a:spcBef>
            <a:spcAft>
              <a:spcPct val="35000"/>
            </a:spcAft>
          </a:pPr>
          <a:r>
            <a:rPr lang="zh-CN" altLang="en-US" sz="3400" kern="1200" dirty="0" smtClean="0">
              <a:latin typeface="微软雅黑" panose="020B0503020204020204" pitchFamily="34" charset="-122"/>
              <a:ea typeface="微软雅黑" panose="020B0503020204020204" pitchFamily="34" charset="-122"/>
            </a:rPr>
            <a:t>结构</a:t>
          </a:r>
          <a:endParaRPr lang="zh-CN" altLang="en-US" sz="3400" kern="1200" dirty="0">
            <a:latin typeface="微软雅黑" panose="020B0503020204020204" pitchFamily="34" charset="-122"/>
            <a:ea typeface="微软雅黑" panose="020B0503020204020204" pitchFamily="34" charset="-122"/>
          </a:endParaRPr>
        </a:p>
      </dsp:txBody>
      <dsp:txXfrm>
        <a:off x="1230491" y="1874601"/>
        <a:ext cx="1489444" cy="1182689"/>
      </dsp:txXfrm>
    </dsp:sp>
    <dsp:sp modelId="{BBC6DCB1-EDB7-4B82-9A20-4EFE19306C02}">
      <dsp:nvSpPr>
        <dsp:cNvPr id="0" name=""/>
        <dsp:cNvSpPr/>
      </dsp:nvSpPr>
      <dsp:spPr>
        <a:xfrm>
          <a:off x="1108" y="219072"/>
          <a:ext cx="1182098" cy="1182098"/>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422400">
            <a:lnSpc>
              <a:spcPct val="90000"/>
            </a:lnSpc>
            <a:spcBef>
              <a:spcPct val="0"/>
            </a:spcBef>
            <a:spcAft>
              <a:spcPct val="35000"/>
            </a:spcAft>
          </a:pPr>
          <a:r>
            <a:rPr lang="zh-CN" altLang="en-US" sz="3200" kern="1200" dirty="0" smtClean="0">
              <a:latin typeface="微软雅黑" panose="020B0503020204020204" pitchFamily="34" charset="-122"/>
              <a:ea typeface="微软雅黑" panose="020B0503020204020204" pitchFamily="34" charset="-122"/>
            </a:rPr>
            <a:t>前端</a:t>
          </a:r>
          <a:endParaRPr lang="zh-CN" altLang="en-US" sz="3200" kern="1200" dirty="0">
            <a:latin typeface="微软雅黑" panose="020B0503020204020204" pitchFamily="34" charset="-122"/>
            <a:ea typeface="微软雅黑" panose="020B0503020204020204" pitchFamily="34" charset="-122"/>
          </a:endParaRPr>
        </a:p>
      </dsp:txBody>
      <dsp:txXfrm>
        <a:off x="174222" y="392186"/>
        <a:ext cx="835870" cy="835870"/>
      </dsp:txXfrm>
    </dsp:sp>
    <dsp:sp modelId="{8904CC9F-0B58-4A9F-8C2B-7C4A3D2C4320}">
      <dsp:nvSpPr>
        <dsp:cNvPr id="0" name=""/>
        <dsp:cNvSpPr/>
      </dsp:nvSpPr>
      <dsp:spPr>
        <a:xfrm>
          <a:off x="3902035" y="691911"/>
          <a:ext cx="1773148" cy="1182689"/>
        </a:xfrm>
        <a:prstGeom prst="rect">
          <a:avLst/>
        </a:prstGeom>
        <a:solidFill>
          <a:schemeClr val="accent3">
            <a:tint val="40000"/>
            <a:alpha val="90000"/>
            <a:hueOff val="7144569"/>
            <a:satOff val="-9195"/>
            <a:lumOff val="-717"/>
            <a:alphaOff val="0"/>
          </a:schemeClr>
        </a:solidFill>
        <a:ln w="25400" cap="flat" cmpd="sng" algn="ctr">
          <a:solidFill>
            <a:schemeClr val="accent3">
              <a:tint val="40000"/>
              <a:alpha val="90000"/>
              <a:hueOff val="7144569"/>
              <a:satOff val="-9195"/>
              <a:lumOff val="-717"/>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0" tIns="241808" rIns="241808" bIns="241808" numCol="1" spcCol="1270" anchor="ctr" anchorCtr="0">
          <a:noAutofit/>
        </a:bodyPr>
        <a:lstStyle/>
        <a:p>
          <a:pPr lvl="0" algn="ctr" defTabSz="1511300">
            <a:lnSpc>
              <a:spcPct val="90000"/>
            </a:lnSpc>
            <a:spcBef>
              <a:spcPct val="0"/>
            </a:spcBef>
            <a:spcAft>
              <a:spcPct val="35000"/>
            </a:spcAft>
          </a:pPr>
          <a:r>
            <a:rPr lang="zh-CN" altLang="en-US" sz="3400" kern="1200" dirty="0" smtClean="0">
              <a:latin typeface="微软雅黑" panose="020B0503020204020204" pitchFamily="34" charset="-122"/>
              <a:ea typeface="微软雅黑" panose="020B0503020204020204" pitchFamily="34" charset="-122"/>
            </a:rPr>
            <a:t>预填</a:t>
          </a:r>
          <a:endParaRPr lang="zh-CN" altLang="en-US" sz="3400" kern="1200" dirty="0">
            <a:latin typeface="微软雅黑" panose="020B0503020204020204" pitchFamily="34" charset="-122"/>
            <a:ea typeface="微软雅黑" panose="020B0503020204020204" pitchFamily="34" charset="-122"/>
          </a:endParaRPr>
        </a:p>
      </dsp:txBody>
      <dsp:txXfrm>
        <a:off x="4185738" y="691911"/>
        <a:ext cx="1489444" cy="1182689"/>
      </dsp:txXfrm>
    </dsp:sp>
    <dsp:sp modelId="{ED983A42-3AF9-4792-B3E4-2D21C1C3558E}">
      <dsp:nvSpPr>
        <dsp:cNvPr id="0" name=""/>
        <dsp:cNvSpPr/>
      </dsp:nvSpPr>
      <dsp:spPr>
        <a:xfrm>
          <a:off x="3902035" y="1874601"/>
          <a:ext cx="1773148" cy="1182689"/>
        </a:xfrm>
        <a:prstGeom prst="rect">
          <a:avLst/>
        </a:prstGeom>
        <a:solidFill>
          <a:schemeClr val="accent3">
            <a:tint val="40000"/>
            <a:alpha val="90000"/>
            <a:hueOff val="10716854"/>
            <a:satOff val="-13793"/>
            <a:lumOff val="-1075"/>
            <a:alphaOff val="0"/>
          </a:schemeClr>
        </a:solidFill>
        <a:ln w="25400" cap="flat" cmpd="sng" algn="ctr">
          <a:solidFill>
            <a:schemeClr val="accent3">
              <a:tint val="40000"/>
              <a:alpha val="90000"/>
              <a:hueOff val="10716854"/>
              <a:satOff val="-13793"/>
              <a:lumOff val="-1075"/>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0" tIns="241808" rIns="241808" bIns="241808" numCol="1" spcCol="1270" anchor="ctr" anchorCtr="0">
          <a:noAutofit/>
        </a:bodyPr>
        <a:lstStyle/>
        <a:p>
          <a:pPr lvl="0" algn="ctr" defTabSz="1511300">
            <a:lnSpc>
              <a:spcPct val="90000"/>
            </a:lnSpc>
            <a:spcBef>
              <a:spcPct val="0"/>
            </a:spcBef>
            <a:spcAft>
              <a:spcPct val="35000"/>
            </a:spcAft>
          </a:pPr>
          <a:r>
            <a:rPr lang="zh-CN" altLang="en-US" sz="3400" kern="1200" dirty="0" smtClean="0">
              <a:latin typeface="微软雅黑" panose="020B0503020204020204" pitchFamily="34" charset="-122"/>
              <a:ea typeface="微软雅黑" panose="020B0503020204020204" pitchFamily="34" charset="-122"/>
            </a:rPr>
            <a:t>数据</a:t>
          </a:r>
          <a:endParaRPr lang="zh-CN" altLang="en-US" sz="3400" kern="1200" dirty="0">
            <a:latin typeface="微软雅黑" panose="020B0503020204020204" pitchFamily="34" charset="-122"/>
            <a:ea typeface="微软雅黑" panose="020B0503020204020204" pitchFamily="34" charset="-122"/>
          </a:endParaRPr>
        </a:p>
      </dsp:txBody>
      <dsp:txXfrm>
        <a:off x="4185738" y="1874601"/>
        <a:ext cx="1489444" cy="1182689"/>
      </dsp:txXfrm>
    </dsp:sp>
    <dsp:sp modelId="{F9AE0412-3F50-4E4F-95CD-788F271823BE}">
      <dsp:nvSpPr>
        <dsp:cNvPr id="0" name=""/>
        <dsp:cNvSpPr/>
      </dsp:nvSpPr>
      <dsp:spPr>
        <a:xfrm>
          <a:off x="2956355" y="219072"/>
          <a:ext cx="1182098" cy="1182098"/>
        </a:xfrm>
        <a:prstGeom prst="ellipse">
          <a:avLst/>
        </a:prstGeom>
        <a:solidFill>
          <a:schemeClr val="accent3">
            <a:hueOff val="11250264"/>
            <a:satOff val="-16880"/>
            <a:lumOff val="-274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422400">
            <a:lnSpc>
              <a:spcPct val="90000"/>
            </a:lnSpc>
            <a:spcBef>
              <a:spcPct val="0"/>
            </a:spcBef>
            <a:spcAft>
              <a:spcPct val="35000"/>
            </a:spcAft>
          </a:pPr>
          <a:r>
            <a:rPr lang="zh-CN" altLang="en-US" sz="3200" kern="1200" dirty="0" smtClean="0">
              <a:latin typeface="微软雅黑" panose="020B0503020204020204" pitchFamily="34" charset="-122"/>
              <a:ea typeface="微软雅黑" panose="020B0503020204020204" pitchFamily="34" charset="-122"/>
            </a:rPr>
            <a:t>后端</a:t>
          </a:r>
          <a:endParaRPr lang="zh-CN" altLang="en-US" sz="3200" kern="1200" dirty="0">
            <a:latin typeface="微软雅黑" panose="020B0503020204020204" pitchFamily="34" charset="-122"/>
            <a:ea typeface="微软雅黑" panose="020B0503020204020204" pitchFamily="34" charset="-122"/>
          </a:endParaRPr>
        </a:p>
      </dsp:txBody>
      <dsp:txXfrm>
        <a:off x="3129469" y="392186"/>
        <a:ext cx="835870" cy="835870"/>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C449524-8434-4A48-B262-5454E9A902D4}">
      <dsp:nvSpPr>
        <dsp:cNvPr id="0" name=""/>
        <dsp:cNvSpPr/>
      </dsp:nvSpPr>
      <dsp:spPr>
        <a:xfrm>
          <a:off x="468690" y="1345"/>
          <a:ext cx="1186349" cy="1186349"/>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lvl="0" algn="ctr" defTabSz="1333500">
            <a:lnSpc>
              <a:spcPct val="90000"/>
            </a:lnSpc>
            <a:spcBef>
              <a:spcPct val="0"/>
            </a:spcBef>
            <a:spcAft>
              <a:spcPct val="35000"/>
            </a:spcAft>
          </a:pPr>
          <a:r>
            <a:rPr lang="zh-CN" altLang="en-US" sz="3000" kern="1200" dirty="0" smtClean="0">
              <a:latin typeface="微软雅黑" panose="020B0503020204020204" pitchFamily="34" charset="-122"/>
              <a:ea typeface="微软雅黑" panose="020B0503020204020204" pitchFamily="34" charset="-122"/>
            </a:rPr>
            <a:t>通用</a:t>
          </a:r>
          <a:endParaRPr lang="zh-CN" altLang="en-US" sz="3000" kern="1200" dirty="0">
            <a:latin typeface="微软雅黑" panose="020B0503020204020204" pitchFamily="34" charset="-122"/>
            <a:ea typeface="微软雅黑" panose="020B0503020204020204" pitchFamily="34" charset="-122"/>
          </a:endParaRPr>
        </a:p>
      </dsp:txBody>
      <dsp:txXfrm>
        <a:off x="642427" y="175082"/>
        <a:ext cx="838875" cy="838875"/>
      </dsp:txXfrm>
    </dsp:sp>
    <dsp:sp modelId="{1CD33F8D-9A15-47E1-8025-7612AA3C62BA}">
      <dsp:nvSpPr>
        <dsp:cNvPr id="0" name=""/>
        <dsp:cNvSpPr/>
      </dsp:nvSpPr>
      <dsp:spPr>
        <a:xfrm>
          <a:off x="717824" y="1284026"/>
          <a:ext cx="688082" cy="688082"/>
        </a:xfrm>
        <a:prstGeom prst="mathPlus">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355600">
            <a:lnSpc>
              <a:spcPct val="90000"/>
            </a:lnSpc>
            <a:spcBef>
              <a:spcPct val="0"/>
            </a:spcBef>
            <a:spcAft>
              <a:spcPct val="35000"/>
            </a:spcAft>
          </a:pPr>
          <a:endParaRPr lang="zh-CN" altLang="en-US" sz="800" kern="1200">
            <a:latin typeface="微软雅黑" panose="020B0503020204020204" pitchFamily="34" charset="-122"/>
            <a:ea typeface="微软雅黑" panose="020B0503020204020204" pitchFamily="34" charset="-122"/>
          </a:endParaRPr>
        </a:p>
      </dsp:txBody>
      <dsp:txXfrm>
        <a:off x="809029" y="1547149"/>
        <a:ext cx="505672" cy="161836"/>
      </dsp:txXfrm>
    </dsp:sp>
    <dsp:sp modelId="{A0C20E1B-7659-44F2-8C87-E6C1F6424E52}">
      <dsp:nvSpPr>
        <dsp:cNvPr id="0" name=""/>
        <dsp:cNvSpPr/>
      </dsp:nvSpPr>
      <dsp:spPr>
        <a:xfrm>
          <a:off x="468690" y="2068440"/>
          <a:ext cx="1186349" cy="1186349"/>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lvl="0" algn="ctr" defTabSz="1333500">
            <a:lnSpc>
              <a:spcPct val="90000"/>
            </a:lnSpc>
            <a:spcBef>
              <a:spcPct val="0"/>
            </a:spcBef>
            <a:spcAft>
              <a:spcPct val="35000"/>
            </a:spcAft>
          </a:pPr>
          <a:r>
            <a:rPr lang="zh-CN" altLang="en-US" sz="3000" kern="1200" dirty="0" smtClean="0">
              <a:latin typeface="微软雅黑" panose="020B0503020204020204" pitchFamily="34" charset="-122"/>
              <a:ea typeface="微软雅黑" panose="020B0503020204020204" pitchFamily="34" charset="-122"/>
            </a:rPr>
            <a:t>特有</a:t>
          </a:r>
          <a:endParaRPr lang="zh-CN" altLang="en-US" sz="3000" kern="1200" dirty="0">
            <a:latin typeface="微软雅黑" panose="020B0503020204020204" pitchFamily="34" charset="-122"/>
            <a:ea typeface="微软雅黑" panose="020B0503020204020204" pitchFamily="34" charset="-122"/>
          </a:endParaRPr>
        </a:p>
      </dsp:txBody>
      <dsp:txXfrm>
        <a:off x="642427" y="2242177"/>
        <a:ext cx="838875" cy="838875"/>
      </dsp:txXfrm>
    </dsp:sp>
    <dsp:sp modelId="{BF72586E-991C-43E5-A5B9-AA2356FDC03F}">
      <dsp:nvSpPr>
        <dsp:cNvPr id="0" name=""/>
        <dsp:cNvSpPr/>
      </dsp:nvSpPr>
      <dsp:spPr>
        <a:xfrm>
          <a:off x="1832992" y="1407406"/>
          <a:ext cx="377259" cy="441322"/>
        </a:xfrm>
        <a:prstGeom prst="righ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zh-CN" altLang="en-US" sz="1300" kern="1200">
            <a:latin typeface="微软雅黑" panose="020B0503020204020204" pitchFamily="34" charset="-122"/>
            <a:ea typeface="微软雅黑" panose="020B0503020204020204" pitchFamily="34" charset="-122"/>
          </a:endParaRPr>
        </a:p>
      </dsp:txBody>
      <dsp:txXfrm>
        <a:off x="1832992" y="1495670"/>
        <a:ext cx="264081" cy="264794"/>
      </dsp:txXfrm>
    </dsp:sp>
    <dsp:sp modelId="{E962A698-DAA6-4454-B224-44B52520FBC2}">
      <dsp:nvSpPr>
        <dsp:cNvPr id="0" name=""/>
        <dsp:cNvSpPr/>
      </dsp:nvSpPr>
      <dsp:spPr>
        <a:xfrm>
          <a:off x="2366850" y="441718"/>
          <a:ext cx="2372699" cy="2372699"/>
        </a:xfrm>
        <a:prstGeom prst="ellipse">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5880" tIns="55880" rIns="55880" bIns="55880" numCol="1" spcCol="1270" anchor="ctr" anchorCtr="0">
          <a:noAutofit/>
        </a:bodyPr>
        <a:lstStyle/>
        <a:p>
          <a:pPr lvl="0" algn="ctr" defTabSz="1955800">
            <a:lnSpc>
              <a:spcPct val="90000"/>
            </a:lnSpc>
            <a:spcBef>
              <a:spcPct val="0"/>
            </a:spcBef>
            <a:spcAft>
              <a:spcPct val="35000"/>
            </a:spcAft>
          </a:pPr>
          <a:r>
            <a:rPr lang="zh-CN" altLang="en-US" sz="4400" kern="1200" dirty="0" smtClean="0">
              <a:latin typeface="微软雅黑" panose="020B0503020204020204" pitchFamily="34" charset="-122"/>
              <a:ea typeface="微软雅黑" panose="020B0503020204020204" pitchFamily="34" charset="-122"/>
            </a:rPr>
            <a:t>预填数据</a:t>
          </a:r>
          <a:endParaRPr lang="zh-CN" altLang="en-US" sz="4400" kern="1200" dirty="0">
            <a:latin typeface="微软雅黑" panose="020B0503020204020204" pitchFamily="34" charset="-122"/>
            <a:ea typeface="微软雅黑" panose="020B0503020204020204" pitchFamily="34" charset="-122"/>
          </a:endParaRPr>
        </a:p>
      </dsp:txBody>
      <dsp:txXfrm>
        <a:off x="2714324" y="789192"/>
        <a:ext cx="1677751" cy="1677751"/>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B953F55-C866-4A0A-A737-136740C3288B}">
      <dsp:nvSpPr>
        <dsp:cNvPr id="0" name=""/>
        <dsp:cNvSpPr/>
      </dsp:nvSpPr>
      <dsp:spPr>
        <a:xfrm>
          <a:off x="103089" y="1765148"/>
          <a:ext cx="1464155" cy="1464155"/>
        </a:xfrm>
        <a:prstGeom prst="donut">
          <a:avLst>
            <a:gd name="adj" fmla="val 20000"/>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AFAEB7F7-006C-4EBF-BE4E-F5BB327B7F7E}">
      <dsp:nvSpPr>
        <dsp:cNvPr id="0" name=""/>
        <dsp:cNvSpPr/>
      </dsp:nvSpPr>
      <dsp:spPr>
        <a:xfrm rot="17700000">
          <a:off x="618991" y="571563"/>
          <a:ext cx="1820107" cy="8771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9220" tIns="0" rIns="0" bIns="0" numCol="1" spcCol="1270" anchor="ctr" anchorCtr="0">
          <a:noAutofit/>
        </a:bodyPr>
        <a:lstStyle/>
        <a:p>
          <a:pPr lvl="0" algn="l" defTabSz="1911350">
            <a:lnSpc>
              <a:spcPct val="90000"/>
            </a:lnSpc>
            <a:spcBef>
              <a:spcPct val="0"/>
            </a:spcBef>
            <a:spcAft>
              <a:spcPct val="35000"/>
            </a:spcAft>
          </a:pPr>
          <a:r>
            <a:rPr lang="zh-CN" altLang="en-US" sz="4300" kern="1200" dirty="0" smtClean="0">
              <a:latin typeface="微软雅黑" panose="020B0503020204020204" pitchFamily="34" charset="-122"/>
              <a:ea typeface="微软雅黑" panose="020B0503020204020204" pitchFamily="34" charset="-122"/>
            </a:rPr>
            <a:t>请求</a:t>
          </a:r>
          <a:endParaRPr lang="zh-CN" altLang="en-US" sz="4300" kern="1200" dirty="0">
            <a:latin typeface="微软雅黑" panose="020B0503020204020204" pitchFamily="34" charset="-122"/>
            <a:ea typeface="微软雅黑" panose="020B0503020204020204" pitchFamily="34" charset="-122"/>
          </a:endParaRPr>
        </a:p>
      </dsp:txBody>
      <dsp:txXfrm>
        <a:off x="618991" y="571563"/>
        <a:ext cx="1820107" cy="877151"/>
      </dsp:txXfrm>
    </dsp:sp>
    <dsp:sp modelId="{B00FCDD1-DB88-4C16-957A-59A5E3F5A632}">
      <dsp:nvSpPr>
        <dsp:cNvPr id="0" name=""/>
        <dsp:cNvSpPr/>
      </dsp:nvSpPr>
      <dsp:spPr>
        <a:xfrm>
          <a:off x="1677529" y="2117231"/>
          <a:ext cx="759989" cy="759989"/>
        </a:xfrm>
        <a:prstGeom prst="ellipse">
          <a:avLst/>
        </a:prstGeom>
        <a:gradFill rotWithShape="0">
          <a:gsLst>
            <a:gs pos="0">
              <a:schemeClr val="accent3">
                <a:hueOff val="0"/>
                <a:satOff val="0"/>
                <a:lumOff val="0"/>
                <a:alphaOff val="0"/>
                <a:shade val="51000"/>
                <a:satMod val="130000"/>
              </a:schemeClr>
            </a:gs>
            <a:gs pos="80000">
              <a:schemeClr val="accent3">
                <a:hueOff val="0"/>
                <a:satOff val="0"/>
                <a:lumOff val="0"/>
                <a:alphaOff val="0"/>
                <a:shade val="93000"/>
                <a:satMod val="130000"/>
              </a:schemeClr>
            </a:gs>
            <a:gs pos="100000">
              <a:schemeClr val="accent3">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78BA9571-21E5-4072-AE66-60B35B55D6F6}">
      <dsp:nvSpPr>
        <dsp:cNvPr id="0" name=""/>
        <dsp:cNvSpPr/>
      </dsp:nvSpPr>
      <dsp:spPr>
        <a:xfrm rot="17700000">
          <a:off x="777426" y="3175016"/>
          <a:ext cx="1574478" cy="7591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91440" bIns="0" numCol="1" spcCol="1270" anchor="ctr" anchorCtr="0">
          <a:noAutofit/>
        </a:bodyPr>
        <a:lstStyle/>
        <a:p>
          <a:pPr lvl="0" algn="r" defTabSz="1600200">
            <a:lnSpc>
              <a:spcPct val="90000"/>
            </a:lnSpc>
            <a:spcBef>
              <a:spcPct val="0"/>
            </a:spcBef>
            <a:spcAft>
              <a:spcPct val="35000"/>
            </a:spcAft>
          </a:pPr>
          <a:r>
            <a:rPr lang="zh-CN" altLang="en-US" sz="3600" kern="1200" dirty="0" smtClean="0">
              <a:latin typeface="微软雅黑" panose="020B0503020204020204" pitchFamily="34" charset="-122"/>
              <a:ea typeface="微软雅黑" panose="020B0503020204020204" pitchFamily="34" charset="-122"/>
            </a:rPr>
            <a:t>方式</a:t>
          </a:r>
          <a:endParaRPr lang="zh-CN" altLang="en-US" sz="3600" kern="1200" dirty="0">
            <a:latin typeface="微软雅黑" panose="020B0503020204020204" pitchFamily="34" charset="-122"/>
            <a:ea typeface="微软雅黑" panose="020B0503020204020204" pitchFamily="34" charset="-122"/>
          </a:endParaRPr>
        </a:p>
      </dsp:txBody>
      <dsp:txXfrm>
        <a:off x="777426" y="3175016"/>
        <a:ext cx="1574478" cy="759154"/>
      </dsp:txXfrm>
    </dsp:sp>
    <dsp:sp modelId="{C9B11D5E-BC92-40B1-BA8A-079D69F2555E}">
      <dsp:nvSpPr>
        <dsp:cNvPr id="0" name=""/>
        <dsp:cNvSpPr/>
      </dsp:nvSpPr>
      <dsp:spPr>
        <a:xfrm rot="17700000">
          <a:off x="1763143" y="1060281"/>
          <a:ext cx="1574478" cy="759154"/>
        </a:xfrm>
        <a:prstGeom prst="rect">
          <a:avLst/>
        </a:prstGeom>
        <a:noFill/>
        <a:ln>
          <a:noFill/>
        </a:ln>
        <a:effectLst/>
      </dsp:spPr>
      <dsp:style>
        <a:lnRef idx="0">
          <a:scrgbClr r="0" g="0" b="0"/>
        </a:lnRef>
        <a:fillRef idx="0">
          <a:scrgbClr r="0" g="0" b="0"/>
        </a:fillRef>
        <a:effectRef idx="0">
          <a:scrgbClr r="0" g="0" b="0"/>
        </a:effectRef>
        <a:fontRef idx="minor"/>
      </dsp:style>
    </dsp:sp>
    <dsp:sp modelId="{62F8EB25-E5E6-4D57-B763-3F502E6DD2C5}">
      <dsp:nvSpPr>
        <dsp:cNvPr id="0" name=""/>
        <dsp:cNvSpPr/>
      </dsp:nvSpPr>
      <dsp:spPr>
        <a:xfrm>
          <a:off x="2547687" y="2117231"/>
          <a:ext cx="759989" cy="759989"/>
        </a:xfrm>
        <a:prstGeom prst="ellipse">
          <a:avLst/>
        </a:prstGeom>
        <a:gradFill rotWithShape="0">
          <a:gsLst>
            <a:gs pos="0">
              <a:schemeClr val="accent3">
                <a:hueOff val="3750088"/>
                <a:satOff val="-5627"/>
                <a:lumOff val="-915"/>
                <a:alphaOff val="0"/>
                <a:shade val="51000"/>
                <a:satMod val="130000"/>
              </a:schemeClr>
            </a:gs>
            <a:gs pos="80000">
              <a:schemeClr val="accent3">
                <a:hueOff val="3750088"/>
                <a:satOff val="-5627"/>
                <a:lumOff val="-915"/>
                <a:alphaOff val="0"/>
                <a:shade val="93000"/>
                <a:satMod val="130000"/>
              </a:schemeClr>
            </a:gs>
            <a:gs pos="100000">
              <a:schemeClr val="accent3">
                <a:hueOff val="3750088"/>
                <a:satOff val="-5627"/>
                <a:lumOff val="-915"/>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4ED87163-666F-48A2-BCD6-DEE436C60275}">
      <dsp:nvSpPr>
        <dsp:cNvPr id="0" name=""/>
        <dsp:cNvSpPr/>
      </dsp:nvSpPr>
      <dsp:spPr>
        <a:xfrm rot="17700000">
          <a:off x="1647583" y="3175016"/>
          <a:ext cx="1574478" cy="7591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91440" bIns="0" numCol="1" spcCol="1270" anchor="ctr" anchorCtr="0">
          <a:noAutofit/>
        </a:bodyPr>
        <a:lstStyle/>
        <a:p>
          <a:pPr lvl="0" algn="r" defTabSz="1600200">
            <a:lnSpc>
              <a:spcPct val="90000"/>
            </a:lnSpc>
            <a:spcBef>
              <a:spcPct val="0"/>
            </a:spcBef>
            <a:spcAft>
              <a:spcPct val="35000"/>
            </a:spcAft>
          </a:pPr>
          <a:r>
            <a:rPr lang="zh-CN" altLang="en-US" sz="3600" kern="1200" dirty="0" smtClean="0">
              <a:latin typeface="微软雅黑" panose="020B0503020204020204" pitchFamily="34" charset="-122"/>
              <a:ea typeface="微软雅黑" panose="020B0503020204020204" pitchFamily="34" charset="-122"/>
            </a:rPr>
            <a:t>地址</a:t>
          </a:r>
          <a:endParaRPr lang="zh-CN" altLang="en-US" sz="3600" kern="1200" dirty="0">
            <a:latin typeface="微软雅黑" panose="020B0503020204020204" pitchFamily="34" charset="-122"/>
            <a:ea typeface="微软雅黑" panose="020B0503020204020204" pitchFamily="34" charset="-122"/>
          </a:endParaRPr>
        </a:p>
      </dsp:txBody>
      <dsp:txXfrm>
        <a:off x="1647583" y="3175016"/>
        <a:ext cx="1574478" cy="759154"/>
      </dsp:txXfrm>
    </dsp:sp>
    <dsp:sp modelId="{8231C46F-988A-4838-99CA-5FB62C2108C1}">
      <dsp:nvSpPr>
        <dsp:cNvPr id="0" name=""/>
        <dsp:cNvSpPr/>
      </dsp:nvSpPr>
      <dsp:spPr>
        <a:xfrm rot="17700000">
          <a:off x="2633300" y="1060281"/>
          <a:ext cx="1574478" cy="759154"/>
        </a:xfrm>
        <a:prstGeom prst="rect">
          <a:avLst/>
        </a:prstGeom>
        <a:noFill/>
        <a:ln>
          <a:noFill/>
        </a:ln>
        <a:effectLst/>
      </dsp:spPr>
      <dsp:style>
        <a:lnRef idx="0">
          <a:scrgbClr r="0" g="0" b="0"/>
        </a:lnRef>
        <a:fillRef idx="0">
          <a:scrgbClr r="0" g="0" b="0"/>
        </a:fillRef>
        <a:effectRef idx="0">
          <a:scrgbClr r="0" g="0" b="0"/>
        </a:effectRef>
        <a:fontRef idx="minor"/>
      </dsp:style>
    </dsp:sp>
    <dsp:sp modelId="{10F51AF8-44BB-4F11-9F83-EB7A3C1F6197}">
      <dsp:nvSpPr>
        <dsp:cNvPr id="0" name=""/>
        <dsp:cNvSpPr/>
      </dsp:nvSpPr>
      <dsp:spPr>
        <a:xfrm>
          <a:off x="3417844" y="2117231"/>
          <a:ext cx="759989" cy="759989"/>
        </a:xfrm>
        <a:prstGeom prst="ellipse">
          <a:avLst/>
        </a:prstGeom>
        <a:gradFill rotWithShape="0">
          <a:gsLst>
            <a:gs pos="0">
              <a:schemeClr val="accent3">
                <a:hueOff val="7500176"/>
                <a:satOff val="-11253"/>
                <a:lumOff val="-1830"/>
                <a:alphaOff val="0"/>
                <a:shade val="51000"/>
                <a:satMod val="130000"/>
              </a:schemeClr>
            </a:gs>
            <a:gs pos="80000">
              <a:schemeClr val="accent3">
                <a:hueOff val="7500176"/>
                <a:satOff val="-11253"/>
                <a:lumOff val="-1830"/>
                <a:alphaOff val="0"/>
                <a:shade val="93000"/>
                <a:satMod val="130000"/>
              </a:schemeClr>
            </a:gs>
            <a:gs pos="100000">
              <a:schemeClr val="accent3">
                <a:hueOff val="7500176"/>
                <a:satOff val="-11253"/>
                <a:lumOff val="-183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B9D66961-4828-49E0-A530-356307F1D060}">
      <dsp:nvSpPr>
        <dsp:cNvPr id="0" name=""/>
        <dsp:cNvSpPr/>
      </dsp:nvSpPr>
      <dsp:spPr>
        <a:xfrm rot="17700000">
          <a:off x="2517741" y="3175016"/>
          <a:ext cx="1574478" cy="7591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91440" bIns="0" numCol="1" spcCol="1270" anchor="ctr" anchorCtr="0">
          <a:noAutofit/>
        </a:bodyPr>
        <a:lstStyle/>
        <a:p>
          <a:pPr lvl="0" algn="r" defTabSz="1600200">
            <a:lnSpc>
              <a:spcPct val="90000"/>
            </a:lnSpc>
            <a:spcBef>
              <a:spcPct val="0"/>
            </a:spcBef>
            <a:spcAft>
              <a:spcPct val="35000"/>
            </a:spcAft>
          </a:pPr>
          <a:r>
            <a:rPr lang="zh-CN" altLang="en-US" sz="3600" kern="1200" dirty="0" smtClean="0">
              <a:latin typeface="微软雅黑" panose="020B0503020204020204" pitchFamily="34" charset="-122"/>
              <a:ea typeface="微软雅黑" panose="020B0503020204020204" pitchFamily="34" charset="-122"/>
            </a:rPr>
            <a:t>输入</a:t>
          </a:r>
          <a:endParaRPr lang="zh-CN" altLang="en-US" sz="3600" kern="1200" dirty="0">
            <a:latin typeface="微软雅黑" panose="020B0503020204020204" pitchFamily="34" charset="-122"/>
            <a:ea typeface="微软雅黑" panose="020B0503020204020204" pitchFamily="34" charset="-122"/>
          </a:endParaRPr>
        </a:p>
      </dsp:txBody>
      <dsp:txXfrm>
        <a:off x="2517741" y="3175016"/>
        <a:ext cx="1574478" cy="759154"/>
      </dsp:txXfrm>
    </dsp:sp>
    <dsp:sp modelId="{506DEA50-FC87-45AA-BFF2-8FAF13777FB9}">
      <dsp:nvSpPr>
        <dsp:cNvPr id="0" name=""/>
        <dsp:cNvSpPr/>
      </dsp:nvSpPr>
      <dsp:spPr>
        <a:xfrm rot="17700000">
          <a:off x="3503458" y="1060281"/>
          <a:ext cx="1574478" cy="759154"/>
        </a:xfrm>
        <a:prstGeom prst="rect">
          <a:avLst/>
        </a:prstGeom>
        <a:noFill/>
        <a:ln>
          <a:noFill/>
        </a:ln>
        <a:effectLst/>
      </dsp:spPr>
      <dsp:style>
        <a:lnRef idx="0">
          <a:scrgbClr r="0" g="0" b="0"/>
        </a:lnRef>
        <a:fillRef idx="0">
          <a:scrgbClr r="0" g="0" b="0"/>
        </a:fillRef>
        <a:effectRef idx="0">
          <a:scrgbClr r="0" g="0" b="0"/>
        </a:effectRef>
        <a:fontRef idx="minor"/>
      </dsp:style>
    </dsp:sp>
    <dsp:sp modelId="{6A3E13BB-2DDC-4402-AF85-26521AC4AFF0}">
      <dsp:nvSpPr>
        <dsp:cNvPr id="0" name=""/>
        <dsp:cNvSpPr/>
      </dsp:nvSpPr>
      <dsp:spPr>
        <a:xfrm>
          <a:off x="4288002" y="2117231"/>
          <a:ext cx="759989" cy="759989"/>
        </a:xfrm>
        <a:prstGeom prst="ellipse">
          <a:avLst/>
        </a:prstGeom>
        <a:gradFill rotWithShape="0">
          <a:gsLst>
            <a:gs pos="0">
              <a:schemeClr val="accent3">
                <a:hueOff val="11250264"/>
                <a:satOff val="-16880"/>
                <a:lumOff val="-2745"/>
                <a:alphaOff val="0"/>
                <a:shade val="51000"/>
                <a:satMod val="130000"/>
              </a:schemeClr>
            </a:gs>
            <a:gs pos="80000">
              <a:schemeClr val="accent3">
                <a:hueOff val="11250264"/>
                <a:satOff val="-16880"/>
                <a:lumOff val="-2745"/>
                <a:alphaOff val="0"/>
                <a:shade val="93000"/>
                <a:satMod val="130000"/>
              </a:schemeClr>
            </a:gs>
            <a:gs pos="100000">
              <a:schemeClr val="accent3">
                <a:hueOff val="11250264"/>
                <a:satOff val="-16880"/>
                <a:lumOff val="-2745"/>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57A64554-DDCC-4694-AF95-49884EA9B4D0}">
      <dsp:nvSpPr>
        <dsp:cNvPr id="0" name=""/>
        <dsp:cNvSpPr/>
      </dsp:nvSpPr>
      <dsp:spPr>
        <a:xfrm rot="17700000">
          <a:off x="3387899" y="3175016"/>
          <a:ext cx="1574478" cy="7591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91440" bIns="0" numCol="1" spcCol="1270" anchor="ctr" anchorCtr="0">
          <a:noAutofit/>
        </a:bodyPr>
        <a:lstStyle/>
        <a:p>
          <a:pPr lvl="0" algn="r" defTabSz="1600200">
            <a:lnSpc>
              <a:spcPct val="90000"/>
            </a:lnSpc>
            <a:spcBef>
              <a:spcPct val="0"/>
            </a:spcBef>
            <a:spcAft>
              <a:spcPct val="35000"/>
            </a:spcAft>
          </a:pPr>
          <a:r>
            <a:rPr lang="zh-CN" altLang="en-US" sz="3600" kern="1200" dirty="0" smtClean="0">
              <a:latin typeface="微软雅黑" panose="020B0503020204020204" pitchFamily="34" charset="-122"/>
              <a:ea typeface="微软雅黑" panose="020B0503020204020204" pitchFamily="34" charset="-122"/>
            </a:rPr>
            <a:t>输出</a:t>
          </a:r>
          <a:endParaRPr lang="zh-CN" altLang="en-US" sz="3600" kern="1200" dirty="0">
            <a:latin typeface="微软雅黑" panose="020B0503020204020204" pitchFamily="34" charset="-122"/>
            <a:ea typeface="微软雅黑" panose="020B0503020204020204" pitchFamily="34" charset="-122"/>
          </a:endParaRPr>
        </a:p>
      </dsp:txBody>
      <dsp:txXfrm>
        <a:off x="3387899" y="3175016"/>
        <a:ext cx="1574478" cy="759154"/>
      </dsp:txXfrm>
    </dsp:sp>
    <dsp:sp modelId="{7DD3C11F-C306-4A82-A774-2567C36CEC35}">
      <dsp:nvSpPr>
        <dsp:cNvPr id="0" name=""/>
        <dsp:cNvSpPr/>
      </dsp:nvSpPr>
      <dsp:spPr>
        <a:xfrm rot="17700000">
          <a:off x="4373616" y="1060281"/>
          <a:ext cx="1574478" cy="759154"/>
        </a:xfrm>
        <a:prstGeom prst="rect">
          <a:avLst/>
        </a:prstGeom>
        <a:noFill/>
        <a:ln>
          <a:noFill/>
        </a:ln>
        <a:effectLst/>
      </dsp:spPr>
      <dsp:style>
        <a:lnRef idx="0">
          <a:scrgbClr r="0" g="0" b="0"/>
        </a:lnRef>
        <a:fillRef idx="0">
          <a:scrgbClr r="0" g="0" b="0"/>
        </a:fillRef>
        <a:effectRef idx="0">
          <a:scrgbClr r="0" g="0" b="0"/>
        </a:effectRef>
        <a:fontRef idx="minor"/>
      </dsp:style>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F87159-995C-4C4C-953A-C1F124562524}">
      <dsp:nvSpPr>
        <dsp:cNvPr id="0" name=""/>
        <dsp:cNvSpPr/>
      </dsp:nvSpPr>
      <dsp:spPr>
        <a:xfrm rot="5400000">
          <a:off x="500622" y="766698"/>
          <a:ext cx="1322970" cy="2201392"/>
        </a:xfrm>
        <a:prstGeom prst="corner">
          <a:avLst>
            <a:gd name="adj1" fmla="val 16120"/>
            <a:gd name="adj2" fmla="val 16110"/>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w="9525" cap="flat" cmpd="sng" algn="ctr">
          <a:solidFill>
            <a:schemeClr val="accent2">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20921158-EAE9-4853-824D-AA5EFD25BC4B}">
      <dsp:nvSpPr>
        <dsp:cNvPr id="0" name=""/>
        <dsp:cNvSpPr/>
      </dsp:nvSpPr>
      <dsp:spPr>
        <a:xfrm>
          <a:off x="279785" y="1424440"/>
          <a:ext cx="1987429" cy="17420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lvl="0" algn="l" defTabSz="1422400">
            <a:lnSpc>
              <a:spcPct val="90000"/>
            </a:lnSpc>
            <a:spcBef>
              <a:spcPct val="0"/>
            </a:spcBef>
            <a:spcAft>
              <a:spcPct val="35000"/>
            </a:spcAft>
          </a:pPr>
          <a:r>
            <a:rPr lang="zh-CN" altLang="en-US" sz="3200" kern="1200" dirty="0" smtClean="0">
              <a:latin typeface="微软雅黑" panose="020B0503020204020204" pitchFamily="34" charset="-122"/>
              <a:ea typeface="微软雅黑" panose="020B0503020204020204" pitchFamily="34" charset="-122"/>
            </a:rPr>
            <a:t>统一格式</a:t>
          </a:r>
          <a:endParaRPr lang="zh-CN" altLang="en-US" sz="3200" kern="1200" dirty="0">
            <a:latin typeface="微软雅黑" panose="020B0503020204020204" pitchFamily="34" charset="-122"/>
            <a:ea typeface="微软雅黑" panose="020B0503020204020204" pitchFamily="34" charset="-122"/>
          </a:endParaRPr>
        </a:p>
      </dsp:txBody>
      <dsp:txXfrm>
        <a:off x="279785" y="1424440"/>
        <a:ext cx="1987429" cy="1742098"/>
      </dsp:txXfrm>
    </dsp:sp>
    <dsp:sp modelId="{A4191A87-22B6-4B46-BA6F-B2BC27D361E9}">
      <dsp:nvSpPr>
        <dsp:cNvPr id="0" name=""/>
        <dsp:cNvSpPr/>
      </dsp:nvSpPr>
      <dsp:spPr>
        <a:xfrm>
          <a:off x="1892228" y="604629"/>
          <a:ext cx="374986" cy="374986"/>
        </a:xfrm>
        <a:prstGeom prst="triangle">
          <a:avLst>
            <a:gd name="adj" fmla="val 100000"/>
          </a:avLst>
        </a:prstGeom>
        <a:gradFill rotWithShape="0">
          <a:gsLst>
            <a:gs pos="0">
              <a:schemeClr val="accent2">
                <a:hueOff val="1170380"/>
                <a:satOff val="-1460"/>
                <a:lumOff val="343"/>
                <a:alphaOff val="0"/>
                <a:shade val="51000"/>
                <a:satMod val="130000"/>
              </a:schemeClr>
            </a:gs>
            <a:gs pos="80000">
              <a:schemeClr val="accent2">
                <a:hueOff val="1170380"/>
                <a:satOff val="-1460"/>
                <a:lumOff val="343"/>
                <a:alphaOff val="0"/>
                <a:shade val="93000"/>
                <a:satMod val="130000"/>
              </a:schemeClr>
            </a:gs>
            <a:gs pos="100000">
              <a:schemeClr val="accent2">
                <a:hueOff val="1170380"/>
                <a:satOff val="-1460"/>
                <a:lumOff val="343"/>
                <a:alphaOff val="0"/>
                <a:shade val="94000"/>
                <a:satMod val="135000"/>
              </a:schemeClr>
            </a:gs>
          </a:gsLst>
          <a:lin ang="16200000" scaled="0"/>
        </a:gradFill>
        <a:ln w="9525" cap="flat" cmpd="sng" algn="ctr">
          <a:solidFill>
            <a:schemeClr val="accent2">
              <a:hueOff val="1170380"/>
              <a:satOff val="-1460"/>
              <a:lumOff val="343"/>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0BD16BBC-A28F-4ACA-9CC3-2EBA295E7F3D}">
      <dsp:nvSpPr>
        <dsp:cNvPr id="0" name=""/>
        <dsp:cNvSpPr/>
      </dsp:nvSpPr>
      <dsp:spPr>
        <a:xfrm rot="5400000">
          <a:off x="2933624" y="164650"/>
          <a:ext cx="1322970" cy="2201392"/>
        </a:xfrm>
        <a:prstGeom prst="corner">
          <a:avLst>
            <a:gd name="adj1" fmla="val 16120"/>
            <a:gd name="adj2" fmla="val 16110"/>
          </a:avLst>
        </a:prstGeom>
        <a:gradFill rotWithShape="0">
          <a:gsLst>
            <a:gs pos="0">
              <a:schemeClr val="accent2">
                <a:hueOff val="2340759"/>
                <a:satOff val="-2919"/>
                <a:lumOff val="686"/>
                <a:alphaOff val="0"/>
                <a:shade val="51000"/>
                <a:satMod val="130000"/>
              </a:schemeClr>
            </a:gs>
            <a:gs pos="80000">
              <a:schemeClr val="accent2">
                <a:hueOff val="2340759"/>
                <a:satOff val="-2919"/>
                <a:lumOff val="686"/>
                <a:alphaOff val="0"/>
                <a:shade val="93000"/>
                <a:satMod val="130000"/>
              </a:schemeClr>
            </a:gs>
            <a:gs pos="100000">
              <a:schemeClr val="accent2">
                <a:hueOff val="2340759"/>
                <a:satOff val="-2919"/>
                <a:lumOff val="686"/>
                <a:alphaOff val="0"/>
                <a:shade val="94000"/>
                <a:satMod val="135000"/>
              </a:schemeClr>
            </a:gs>
          </a:gsLst>
          <a:lin ang="16200000" scaled="0"/>
        </a:gradFill>
        <a:ln w="9525" cap="flat" cmpd="sng" algn="ctr">
          <a:solidFill>
            <a:schemeClr val="accent2">
              <a:hueOff val="2340759"/>
              <a:satOff val="-2919"/>
              <a:lumOff val="686"/>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E3A25ECD-12E4-436D-BD4D-28D456D5FFE3}">
      <dsp:nvSpPr>
        <dsp:cNvPr id="0" name=""/>
        <dsp:cNvSpPr/>
      </dsp:nvSpPr>
      <dsp:spPr>
        <a:xfrm>
          <a:off x="2712787" y="822392"/>
          <a:ext cx="1987429" cy="17420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lvl="0" algn="l" defTabSz="1422400">
            <a:lnSpc>
              <a:spcPct val="90000"/>
            </a:lnSpc>
            <a:spcBef>
              <a:spcPct val="0"/>
            </a:spcBef>
            <a:spcAft>
              <a:spcPct val="35000"/>
            </a:spcAft>
          </a:pPr>
          <a:r>
            <a:rPr lang="zh-CN" altLang="en-US" sz="3200" kern="1200" dirty="0" smtClean="0">
              <a:latin typeface="微软雅黑" panose="020B0503020204020204" pitchFamily="34" charset="-122"/>
              <a:ea typeface="微软雅黑" panose="020B0503020204020204" pitchFamily="34" charset="-122"/>
            </a:rPr>
            <a:t>提取请求</a:t>
          </a:r>
          <a:endParaRPr lang="zh-CN" altLang="en-US" sz="3200" kern="1200" dirty="0">
            <a:latin typeface="微软雅黑" panose="020B0503020204020204" pitchFamily="34" charset="-122"/>
            <a:ea typeface="微软雅黑" panose="020B0503020204020204" pitchFamily="34" charset="-122"/>
          </a:endParaRPr>
        </a:p>
      </dsp:txBody>
      <dsp:txXfrm>
        <a:off x="2712787" y="822392"/>
        <a:ext cx="1987429" cy="1742098"/>
      </dsp:txXfrm>
    </dsp:sp>
    <dsp:sp modelId="{3658D6EC-7BEC-410D-8051-9B9B6C12F698}">
      <dsp:nvSpPr>
        <dsp:cNvPr id="0" name=""/>
        <dsp:cNvSpPr/>
      </dsp:nvSpPr>
      <dsp:spPr>
        <a:xfrm>
          <a:off x="4325230" y="2581"/>
          <a:ext cx="374986" cy="374986"/>
        </a:xfrm>
        <a:prstGeom prst="triangle">
          <a:avLst>
            <a:gd name="adj" fmla="val 100000"/>
          </a:avLst>
        </a:prstGeom>
        <a:gradFill rotWithShape="0">
          <a:gsLst>
            <a:gs pos="0">
              <a:schemeClr val="accent2">
                <a:hueOff val="3511139"/>
                <a:satOff val="-4379"/>
                <a:lumOff val="1030"/>
                <a:alphaOff val="0"/>
                <a:shade val="51000"/>
                <a:satMod val="130000"/>
              </a:schemeClr>
            </a:gs>
            <a:gs pos="80000">
              <a:schemeClr val="accent2">
                <a:hueOff val="3511139"/>
                <a:satOff val="-4379"/>
                <a:lumOff val="1030"/>
                <a:alphaOff val="0"/>
                <a:shade val="93000"/>
                <a:satMod val="130000"/>
              </a:schemeClr>
            </a:gs>
            <a:gs pos="100000">
              <a:schemeClr val="accent2">
                <a:hueOff val="3511139"/>
                <a:satOff val="-4379"/>
                <a:lumOff val="1030"/>
                <a:alphaOff val="0"/>
                <a:shade val="94000"/>
                <a:satMod val="135000"/>
              </a:schemeClr>
            </a:gs>
          </a:gsLst>
          <a:lin ang="16200000" scaled="0"/>
        </a:gradFill>
        <a:ln w="9525" cap="flat" cmpd="sng" algn="ctr">
          <a:solidFill>
            <a:schemeClr val="accent2">
              <a:hueOff val="3511139"/>
              <a:satOff val="-4379"/>
              <a:lumOff val="103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C0D32BAF-529C-4FF9-91EB-45B400C459EE}">
      <dsp:nvSpPr>
        <dsp:cNvPr id="0" name=""/>
        <dsp:cNvSpPr/>
      </dsp:nvSpPr>
      <dsp:spPr>
        <a:xfrm rot="5400000">
          <a:off x="5366626" y="-437398"/>
          <a:ext cx="1322970" cy="2201392"/>
        </a:xfrm>
        <a:prstGeom prst="corner">
          <a:avLst>
            <a:gd name="adj1" fmla="val 16120"/>
            <a:gd name="adj2" fmla="val 16110"/>
          </a:avLst>
        </a:prstGeom>
        <a:gradFill rotWithShape="0">
          <a:gsLst>
            <a:gs pos="0">
              <a:schemeClr val="accent2">
                <a:hueOff val="4681519"/>
                <a:satOff val="-5839"/>
                <a:lumOff val="1373"/>
                <a:alphaOff val="0"/>
                <a:shade val="51000"/>
                <a:satMod val="130000"/>
              </a:schemeClr>
            </a:gs>
            <a:gs pos="80000">
              <a:schemeClr val="accent2">
                <a:hueOff val="4681519"/>
                <a:satOff val="-5839"/>
                <a:lumOff val="1373"/>
                <a:alphaOff val="0"/>
                <a:shade val="93000"/>
                <a:satMod val="130000"/>
              </a:schemeClr>
            </a:gs>
            <a:gs pos="100000">
              <a:schemeClr val="accent2">
                <a:hueOff val="4681519"/>
                <a:satOff val="-5839"/>
                <a:lumOff val="1373"/>
                <a:alphaOff val="0"/>
                <a:shade val="94000"/>
                <a:satMod val="135000"/>
              </a:schemeClr>
            </a:gs>
          </a:gsLst>
          <a:lin ang="16200000" scaled="0"/>
        </a:gradFill>
        <a:ln w="9525" cap="flat" cmpd="sng" algn="ctr">
          <a:solidFill>
            <a:schemeClr val="accent2">
              <a:hueOff val="4681519"/>
              <a:satOff val="-5839"/>
              <a:lumOff val="1373"/>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702E0FBD-6935-4412-8750-C0B28C5F2DA7}">
      <dsp:nvSpPr>
        <dsp:cNvPr id="0" name=""/>
        <dsp:cNvSpPr/>
      </dsp:nvSpPr>
      <dsp:spPr>
        <a:xfrm>
          <a:off x="5145789" y="220343"/>
          <a:ext cx="1987429" cy="17420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lvl="0" algn="l" defTabSz="1422400">
            <a:lnSpc>
              <a:spcPct val="90000"/>
            </a:lnSpc>
            <a:spcBef>
              <a:spcPct val="0"/>
            </a:spcBef>
            <a:spcAft>
              <a:spcPct val="35000"/>
            </a:spcAft>
          </a:pPr>
          <a:r>
            <a:rPr lang="zh-CN" altLang="en-US" sz="3200" kern="1200" dirty="0" smtClean="0">
              <a:latin typeface="微软雅黑" panose="020B0503020204020204" pitchFamily="34" charset="-122"/>
              <a:ea typeface="微软雅黑" panose="020B0503020204020204" pitchFamily="34" charset="-122"/>
            </a:rPr>
            <a:t>定义请求</a:t>
          </a:r>
          <a:endParaRPr lang="zh-CN" altLang="en-US" sz="3200" kern="1200" dirty="0">
            <a:latin typeface="微软雅黑" panose="020B0503020204020204" pitchFamily="34" charset="-122"/>
            <a:ea typeface="微软雅黑" panose="020B0503020204020204" pitchFamily="34" charset="-122"/>
          </a:endParaRPr>
        </a:p>
      </dsp:txBody>
      <dsp:txXfrm>
        <a:off x="5145789" y="220343"/>
        <a:ext cx="1987429" cy="1742098"/>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F87159-995C-4C4C-953A-C1F124562524}">
      <dsp:nvSpPr>
        <dsp:cNvPr id="0" name=""/>
        <dsp:cNvSpPr/>
      </dsp:nvSpPr>
      <dsp:spPr>
        <a:xfrm rot="5400000">
          <a:off x="500622" y="766698"/>
          <a:ext cx="1322970" cy="2201392"/>
        </a:xfrm>
        <a:prstGeom prst="corner">
          <a:avLst>
            <a:gd name="adj1" fmla="val 16120"/>
            <a:gd name="adj2" fmla="val 16110"/>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w="9525" cap="flat" cmpd="sng" algn="ctr">
          <a:solidFill>
            <a:schemeClr val="accent2">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20921158-EAE9-4853-824D-AA5EFD25BC4B}">
      <dsp:nvSpPr>
        <dsp:cNvPr id="0" name=""/>
        <dsp:cNvSpPr/>
      </dsp:nvSpPr>
      <dsp:spPr>
        <a:xfrm>
          <a:off x="279785" y="1424440"/>
          <a:ext cx="1987429" cy="17420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lvl="0" algn="l" defTabSz="1422400">
            <a:lnSpc>
              <a:spcPct val="90000"/>
            </a:lnSpc>
            <a:spcBef>
              <a:spcPct val="0"/>
            </a:spcBef>
            <a:spcAft>
              <a:spcPct val="35000"/>
            </a:spcAft>
          </a:pPr>
          <a:r>
            <a:rPr lang="zh-CN" altLang="en-US" sz="3200" kern="1200" dirty="0" smtClean="0">
              <a:latin typeface="微软雅黑" panose="020B0503020204020204" pitchFamily="34" charset="-122"/>
              <a:ea typeface="微软雅黑" panose="020B0503020204020204" pitchFamily="34" charset="-122"/>
            </a:rPr>
            <a:t>统一格式</a:t>
          </a:r>
          <a:endParaRPr lang="zh-CN" altLang="en-US" sz="3200" kern="1200" dirty="0">
            <a:latin typeface="微软雅黑" panose="020B0503020204020204" pitchFamily="34" charset="-122"/>
            <a:ea typeface="微软雅黑" panose="020B0503020204020204" pitchFamily="34" charset="-122"/>
          </a:endParaRPr>
        </a:p>
      </dsp:txBody>
      <dsp:txXfrm>
        <a:off x="279785" y="1424440"/>
        <a:ext cx="1987429" cy="1742098"/>
      </dsp:txXfrm>
    </dsp:sp>
    <dsp:sp modelId="{A4191A87-22B6-4B46-BA6F-B2BC27D361E9}">
      <dsp:nvSpPr>
        <dsp:cNvPr id="0" name=""/>
        <dsp:cNvSpPr/>
      </dsp:nvSpPr>
      <dsp:spPr>
        <a:xfrm>
          <a:off x="1892228" y="604629"/>
          <a:ext cx="374986" cy="374986"/>
        </a:xfrm>
        <a:prstGeom prst="triangle">
          <a:avLst>
            <a:gd name="adj" fmla="val 100000"/>
          </a:avLst>
        </a:prstGeom>
        <a:gradFill rotWithShape="0">
          <a:gsLst>
            <a:gs pos="0">
              <a:schemeClr val="accent2">
                <a:hueOff val="1170380"/>
                <a:satOff val="-1460"/>
                <a:lumOff val="343"/>
                <a:alphaOff val="0"/>
                <a:shade val="51000"/>
                <a:satMod val="130000"/>
              </a:schemeClr>
            </a:gs>
            <a:gs pos="80000">
              <a:schemeClr val="accent2">
                <a:hueOff val="1170380"/>
                <a:satOff val="-1460"/>
                <a:lumOff val="343"/>
                <a:alphaOff val="0"/>
                <a:shade val="93000"/>
                <a:satMod val="130000"/>
              </a:schemeClr>
            </a:gs>
            <a:gs pos="100000">
              <a:schemeClr val="accent2">
                <a:hueOff val="1170380"/>
                <a:satOff val="-1460"/>
                <a:lumOff val="343"/>
                <a:alphaOff val="0"/>
                <a:shade val="94000"/>
                <a:satMod val="135000"/>
              </a:schemeClr>
            </a:gs>
          </a:gsLst>
          <a:lin ang="16200000" scaled="0"/>
        </a:gradFill>
        <a:ln w="9525" cap="flat" cmpd="sng" algn="ctr">
          <a:solidFill>
            <a:schemeClr val="accent2">
              <a:hueOff val="1170380"/>
              <a:satOff val="-1460"/>
              <a:lumOff val="343"/>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0BD16BBC-A28F-4ACA-9CC3-2EBA295E7F3D}">
      <dsp:nvSpPr>
        <dsp:cNvPr id="0" name=""/>
        <dsp:cNvSpPr/>
      </dsp:nvSpPr>
      <dsp:spPr>
        <a:xfrm rot="5400000">
          <a:off x="2933624" y="164650"/>
          <a:ext cx="1322970" cy="2201392"/>
        </a:xfrm>
        <a:prstGeom prst="corner">
          <a:avLst>
            <a:gd name="adj1" fmla="val 16120"/>
            <a:gd name="adj2" fmla="val 16110"/>
          </a:avLst>
        </a:prstGeom>
        <a:gradFill rotWithShape="0">
          <a:gsLst>
            <a:gs pos="0">
              <a:schemeClr val="accent2">
                <a:hueOff val="2340759"/>
                <a:satOff val="-2919"/>
                <a:lumOff val="686"/>
                <a:alphaOff val="0"/>
                <a:shade val="51000"/>
                <a:satMod val="130000"/>
              </a:schemeClr>
            </a:gs>
            <a:gs pos="80000">
              <a:schemeClr val="accent2">
                <a:hueOff val="2340759"/>
                <a:satOff val="-2919"/>
                <a:lumOff val="686"/>
                <a:alphaOff val="0"/>
                <a:shade val="93000"/>
                <a:satMod val="130000"/>
              </a:schemeClr>
            </a:gs>
            <a:gs pos="100000">
              <a:schemeClr val="accent2">
                <a:hueOff val="2340759"/>
                <a:satOff val="-2919"/>
                <a:lumOff val="686"/>
                <a:alphaOff val="0"/>
                <a:shade val="94000"/>
                <a:satMod val="135000"/>
              </a:schemeClr>
            </a:gs>
          </a:gsLst>
          <a:lin ang="16200000" scaled="0"/>
        </a:gradFill>
        <a:ln w="9525" cap="flat" cmpd="sng" algn="ctr">
          <a:solidFill>
            <a:schemeClr val="accent2">
              <a:hueOff val="2340759"/>
              <a:satOff val="-2919"/>
              <a:lumOff val="686"/>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E3A25ECD-12E4-436D-BD4D-28D456D5FFE3}">
      <dsp:nvSpPr>
        <dsp:cNvPr id="0" name=""/>
        <dsp:cNvSpPr/>
      </dsp:nvSpPr>
      <dsp:spPr>
        <a:xfrm>
          <a:off x="2712787" y="822392"/>
          <a:ext cx="1987429" cy="17420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lvl="0" algn="l" defTabSz="1422400">
            <a:lnSpc>
              <a:spcPct val="90000"/>
            </a:lnSpc>
            <a:spcBef>
              <a:spcPct val="0"/>
            </a:spcBef>
            <a:spcAft>
              <a:spcPct val="35000"/>
            </a:spcAft>
          </a:pPr>
          <a:r>
            <a:rPr lang="zh-CN" altLang="en-US" sz="3200" kern="1200" dirty="0" smtClean="0">
              <a:latin typeface="微软雅黑" panose="020B0503020204020204" pitchFamily="34" charset="-122"/>
              <a:ea typeface="微软雅黑" panose="020B0503020204020204" pitchFamily="34" charset="-122"/>
            </a:rPr>
            <a:t>提取请求</a:t>
          </a:r>
          <a:endParaRPr lang="zh-CN" altLang="en-US" sz="3200" kern="1200" dirty="0">
            <a:latin typeface="微软雅黑" panose="020B0503020204020204" pitchFamily="34" charset="-122"/>
            <a:ea typeface="微软雅黑" panose="020B0503020204020204" pitchFamily="34" charset="-122"/>
          </a:endParaRPr>
        </a:p>
      </dsp:txBody>
      <dsp:txXfrm>
        <a:off x="2712787" y="822392"/>
        <a:ext cx="1987429" cy="1742098"/>
      </dsp:txXfrm>
    </dsp:sp>
    <dsp:sp modelId="{3658D6EC-7BEC-410D-8051-9B9B6C12F698}">
      <dsp:nvSpPr>
        <dsp:cNvPr id="0" name=""/>
        <dsp:cNvSpPr/>
      </dsp:nvSpPr>
      <dsp:spPr>
        <a:xfrm>
          <a:off x="4325230" y="2581"/>
          <a:ext cx="374986" cy="374986"/>
        </a:xfrm>
        <a:prstGeom prst="triangle">
          <a:avLst>
            <a:gd name="adj" fmla="val 100000"/>
          </a:avLst>
        </a:prstGeom>
        <a:gradFill rotWithShape="0">
          <a:gsLst>
            <a:gs pos="0">
              <a:schemeClr val="accent2">
                <a:hueOff val="3511139"/>
                <a:satOff val="-4379"/>
                <a:lumOff val="1030"/>
                <a:alphaOff val="0"/>
                <a:shade val="51000"/>
                <a:satMod val="130000"/>
              </a:schemeClr>
            </a:gs>
            <a:gs pos="80000">
              <a:schemeClr val="accent2">
                <a:hueOff val="3511139"/>
                <a:satOff val="-4379"/>
                <a:lumOff val="1030"/>
                <a:alphaOff val="0"/>
                <a:shade val="93000"/>
                <a:satMod val="130000"/>
              </a:schemeClr>
            </a:gs>
            <a:gs pos="100000">
              <a:schemeClr val="accent2">
                <a:hueOff val="3511139"/>
                <a:satOff val="-4379"/>
                <a:lumOff val="1030"/>
                <a:alphaOff val="0"/>
                <a:shade val="94000"/>
                <a:satMod val="135000"/>
              </a:schemeClr>
            </a:gs>
          </a:gsLst>
          <a:lin ang="16200000" scaled="0"/>
        </a:gradFill>
        <a:ln w="9525" cap="flat" cmpd="sng" algn="ctr">
          <a:solidFill>
            <a:schemeClr val="accent2">
              <a:hueOff val="3511139"/>
              <a:satOff val="-4379"/>
              <a:lumOff val="103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C0D32BAF-529C-4FF9-91EB-45B400C459EE}">
      <dsp:nvSpPr>
        <dsp:cNvPr id="0" name=""/>
        <dsp:cNvSpPr/>
      </dsp:nvSpPr>
      <dsp:spPr>
        <a:xfrm rot="5400000">
          <a:off x="5366626" y="-437398"/>
          <a:ext cx="1322970" cy="2201392"/>
        </a:xfrm>
        <a:prstGeom prst="corner">
          <a:avLst>
            <a:gd name="adj1" fmla="val 16120"/>
            <a:gd name="adj2" fmla="val 16110"/>
          </a:avLst>
        </a:prstGeom>
        <a:gradFill rotWithShape="0">
          <a:gsLst>
            <a:gs pos="0">
              <a:schemeClr val="accent2">
                <a:hueOff val="4681519"/>
                <a:satOff val="-5839"/>
                <a:lumOff val="1373"/>
                <a:alphaOff val="0"/>
                <a:shade val="51000"/>
                <a:satMod val="130000"/>
              </a:schemeClr>
            </a:gs>
            <a:gs pos="80000">
              <a:schemeClr val="accent2">
                <a:hueOff val="4681519"/>
                <a:satOff val="-5839"/>
                <a:lumOff val="1373"/>
                <a:alphaOff val="0"/>
                <a:shade val="93000"/>
                <a:satMod val="130000"/>
              </a:schemeClr>
            </a:gs>
            <a:gs pos="100000">
              <a:schemeClr val="accent2">
                <a:hueOff val="4681519"/>
                <a:satOff val="-5839"/>
                <a:lumOff val="1373"/>
                <a:alphaOff val="0"/>
                <a:shade val="94000"/>
                <a:satMod val="135000"/>
              </a:schemeClr>
            </a:gs>
          </a:gsLst>
          <a:lin ang="16200000" scaled="0"/>
        </a:gradFill>
        <a:ln w="9525" cap="flat" cmpd="sng" algn="ctr">
          <a:solidFill>
            <a:schemeClr val="accent2">
              <a:hueOff val="4681519"/>
              <a:satOff val="-5839"/>
              <a:lumOff val="1373"/>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702E0FBD-6935-4412-8750-C0B28C5F2DA7}">
      <dsp:nvSpPr>
        <dsp:cNvPr id="0" name=""/>
        <dsp:cNvSpPr/>
      </dsp:nvSpPr>
      <dsp:spPr>
        <a:xfrm>
          <a:off x="5145789" y="220343"/>
          <a:ext cx="1987429" cy="17420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lvl="0" algn="l" defTabSz="1422400">
            <a:lnSpc>
              <a:spcPct val="90000"/>
            </a:lnSpc>
            <a:spcBef>
              <a:spcPct val="0"/>
            </a:spcBef>
            <a:spcAft>
              <a:spcPct val="35000"/>
            </a:spcAft>
          </a:pPr>
          <a:r>
            <a:rPr lang="zh-CN" altLang="en-US" sz="3200" kern="1200" dirty="0" smtClean="0">
              <a:latin typeface="微软雅黑" panose="020B0503020204020204" pitchFamily="34" charset="-122"/>
              <a:ea typeface="微软雅黑" panose="020B0503020204020204" pitchFamily="34" charset="-122"/>
            </a:rPr>
            <a:t>定义请求</a:t>
          </a:r>
          <a:endParaRPr lang="zh-CN" altLang="en-US" sz="3200" kern="1200" dirty="0">
            <a:latin typeface="微软雅黑" panose="020B0503020204020204" pitchFamily="34" charset="-122"/>
            <a:ea typeface="微软雅黑" panose="020B0503020204020204" pitchFamily="34" charset="-122"/>
          </a:endParaRPr>
        </a:p>
      </dsp:txBody>
      <dsp:txXfrm>
        <a:off x="5145789" y="220343"/>
        <a:ext cx="1987429" cy="1742098"/>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F87159-995C-4C4C-953A-C1F124562524}">
      <dsp:nvSpPr>
        <dsp:cNvPr id="0" name=""/>
        <dsp:cNvSpPr/>
      </dsp:nvSpPr>
      <dsp:spPr>
        <a:xfrm rot="5400000">
          <a:off x="500622" y="766698"/>
          <a:ext cx="1322970" cy="2201392"/>
        </a:xfrm>
        <a:prstGeom prst="corner">
          <a:avLst>
            <a:gd name="adj1" fmla="val 16120"/>
            <a:gd name="adj2" fmla="val 16110"/>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w="9525" cap="flat" cmpd="sng" algn="ctr">
          <a:solidFill>
            <a:schemeClr val="accent2">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20921158-EAE9-4853-824D-AA5EFD25BC4B}">
      <dsp:nvSpPr>
        <dsp:cNvPr id="0" name=""/>
        <dsp:cNvSpPr/>
      </dsp:nvSpPr>
      <dsp:spPr>
        <a:xfrm>
          <a:off x="279785" y="1424440"/>
          <a:ext cx="1987429" cy="17420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lvl="0" algn="l" defTabSz="1422400">
            <a:lnSpc>
              <a:spcPct val="90000"/>
            </a:lnSpc>
            <a:spcBef>
              <a:spcPct val="0"/>
            </a:spcBef>
            <a:spcAft>
              <a:spcPct val="35000"/>
            </a:spcAft>
          </a:pPr>
          <a:r>
            <a:rPr lang="zh-CN" altLang="en-US" sz="3200" kern="1200" dirty="0" smtClean="0">
              <a:latin typeface="微软雅黑" panose="020B0503020204020204" pitchFamily="34" charset="-122"/>
              <a:ea typeface="微软雅黑" panose="020B0503020204020204" pitchFamily="34" charset="-122"/>
            </a:rPr>
            <a:t>统一格式</a:t>
          </a:r>
          <a:endParaRPr lang="zh-CN" altLang="en-US" sz="3200" kern="1200" dirty="0">
            <a:latin typeface="微软雅黑" panose="020B0503020204020204" pitchFamily="34" charset="-122"/>
            <a:ea typeface="微软雅黑" panose="020B0503020204020204" pitchFamily="34" charset="-122"/>
          </a:endParaRPr>
        </a:p>
      </dsp:txBody>
      <dsp:txXfrm>
        <a:off x="279785" y="1424440"/>
        <a:ext cx="1987429" cy="1742098"/>
      </dsp:txXfrm>
    </dsp:sp>
    <dsp:sp modelId="{A4191A87-22B6-4B46-BA6F-B2BC27D361E9}">
      <dsp:nvSpPr>
        <dsp:cNvPr id="0" name=""/>
        <dsp:cNvSpPr/>
      </dsp:nvSpPr>
      <dsp:spPr>
        <a:xfrm>
          <a:off x="1892228" y="604629"/>
          <a:ext cx="374986" cy="374986"/>
        </a:xfrm>
        <a:prstGeom prst="triangle">
          <a:avLst>
            <a:gd name="adj" fmla="val 100000"/>
          </a:avLst>
        </a:prstGeom>
        <a:gradFill rotWithShape="0">
          <a:gsLst>
            <a:gs pos="0">
              <a:schemeClr val="accent2">
                <a:hueOff val="1170380"/>
                <a:satOff val="-1460"/>
                <a:lumOff val="343"/>
                <a:alphaOff val="0"/>
                <a:shade val="51000"/>
                <a:satMod val="130000"/>
              </a:schemeClr>
            </a:gs>
            <a:gs pos="80000">
              <a:schemeClr val="accent2">
                <a:hueOff val="1170380"/>
                <a:satOff val="-1460"/>
                <a:lumOff val="343"/>
                <a:alphaOff val="0"/>
                <a:shade val="93000"/>
                <a:satMod val="130000"/>
              </a:schemeClr>
            </a:gs>
            <a:gs pos="100000">
              <a:schemeClr val="accent2">
                <a:hueOff val="1170380"/>
                <a:satOff val="-1460"/>
                <a:lumOff val="343"/>
                <a:alphaOff val="0"/>
                <a:shade val="94000"/>
                <a:satMod val="135000"/>
              </a:schemeClr>
            </a:gs>
          </a:gsLst>
          <a:lin ang="16200000" scaled="0"/>
        </a:gradFill>
        <a:ln w="9525" cap="flat" cmpd="sng" algn="ctr">
          <a:solidFill>
            <a:schemeClr val="accent2">
              <a:hueOff val="1170380"/>
              <a:satOff val="-1460"/>
              <a:lumOff val="343"/>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0BD16BBC-A28F-4ACA-9CC3-2EBA295E7F3D}">
      <dsp:nvSpPr>
        <dsp:cNvPr id="0" name=""/>
        <dsp:cNvSpPr/>
      </dsp:nvSpPr>
      <dsp:spPr>
        <a:xfrm rot="5400000">
          <a:off x="2933624" y="164650"/>
          <a:ext cx="1322970" cy="2201392"/>
        </a:xfrm>
        <a:prstGeom prst="corner">
          <a:avLst>
            <a:gd name="adj1" fmla="val 16120"/>
            <a:gd name="adj2" fmla="val 16110"/>
          </a:avLst>
        </a:prstGeom>
        <a:gradFill rotWithShape="0">
          <a:gsLst>
            <a:gs pos="0">
              <a:schemeClr val="accent2">
                <a:hueOff val="2340759"/>
                <a:satOff val="-2919"/>
                <a:lumOff val="686"/>
                <a:alphaOff val="0"/>
                <a:shade val="51000"/>
                <a:satMod val="130000"/>
              </a:schemeClr>
            </a:gs>
            <a:gs pos="80000">
              <a:schemeClr val="accent2">
                <a:hueOff val="2340759"/>
                <a:satOff val="-2919"/>
                <a:lumOff val="686"/>
                <a:alphaOff val="0"/>
                <a:shade val="93000"/>
                <a:satMod val="130000"/>
              </a:schemeClr>
            </a:gs>
            <a:gs pos="100000">
              <a:schemeClr val="accent2">
                <a:hueOff val="2340759"/>
                <a:satOff val="-2919"/>
                <a:lumOff val="686"/>
                <a:alphaOff val="0"/>
                <a:shade val="94000"/>
                <a:satMod val="135000"/>
              </a:schemeClr>
            </a:gs>
          </a:gsLst>
          <a:lin ang="16200000" scaled="0"/>
        </a:gradFill>
        <a:ln w="9525" cap="flat" cmpd="sng" algn="ctr">
          <a:solidFill>
            <a:schemeClr val="accent2">
              <a:hueOff val="2340759"/>
              <a:satOff val="-2919"/>
              <a:lumOff val="686"/>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E3A25ECD-12E4-436D-BD4D-28D456D5FFE3}">
      <dsp:nvSpPr>
        <dsp:cNvPr id="0" name=""/>
        <dsp:cNvSpPr/>
      </dsp:nvSpPr>
      <dsp:spPr>
        <a:xfrm>
          <a:off x="2712787" y="822392"/>
          <a:ext cx="1987429" cy="17420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lvl="0" algn="l" defTabSz="1422400">
            <a:lnSpc>
              <a:spcPct val="90000"/>
            </a:lnSpc>
            <a:spcBef>
              <a:spcPct val="0"/>
            </a:spcBef>
            <a:spcAft>
              <a:spcPct val="35000"/>
            </a:spcAft>
          </a:pPr>
          <a:r>
            <a:rPr lang="zh-CN" altLang="en-US" sz="3200" kern="1200" dirty="0" smtClean="0">
              <a:latin typeface="微软雅黑" panose="020B0503020204020204" pitchFamily="34" charset="-122"/>
              <a:ea typeface="微软雅黑" panose="020B0503020204020204" pitchFamily="34" charset="-122"/>
            </a:rPr>
            <a:t>提取请求</a:t>
          </a:r>
          <a:endParaRPr lang="zh-CN" altLang="en-US" sz="3200" kern="1200" dirty="0">
            <a:latin typeface="微软雅黑" panose="020B0503020204020204" pitchFamily="34" charset="-122"/>
            <a:ea typeface="微软雅黑" panose="020B0503020204020204" pitchFamily="34" charset="-122"/>
          </a:endParaRPr>
        </a:p>
      </dsp:txBody>
      <dsp:txXfrm>
        <a:off x="2712787" y="822392"/>
        <a:ext cx="1987429" cy="1742098"/>
      </dsp:txXfrm>
    </dsp:sp>
    <dsp:sp modelId="{3658D6EC-7BEC-410D-8051-9B9B6C12F698}">
      <dsp:nvSpPr>
        <dsp:cNvPr id="0" name=""/>
        <dsp:cNvSpPr/>
      </dsp:nvSpPr>
      <dsp:spPr>
        <a:xfrm>
          <a:off x="4325230" y="2581"/>
          <a:ext cx="374986" cy="374986"/>
        </a:xfrm>
        <a:prstGeom prst="triangle">
          <a:avLst>
            <a:gd name="adj" fmla="val 100000"/>
          </a:avLst>
        </a:prstGeom>
        <a:gradFill rotWithShape="0">
          <a:gsLst>
            <a:gs pos="0">
              <a:schemeClr val="accent2">
                <a:hueOff val="3511139"/>
                <a:satOff val="-4379"/>
                <a:lumOff val="1030"/>
                <a:alphaOff val="0"/>
                <a:shade val="51000"/>
                <a:satMod val="130000"/>
              </a:schemeClr>
            </a:gs>
            <a:gs pos="80000">
              <a:schemeClr val="accent2">
                <a:hueOff val="3511139"/>
                <a:satOff val="-4379"/>
                <a:lumOff val="1030"/>
                <a:alphaOff val="0"/>
                <a:shade val="93000"/>
                <a:satMod val="130000"/>
              </a:schemeClr>
            </a:gs>
            <a:gs pos="100000">
              <a:schemeClr val="accent2">
                <a:hueOff val="3511139"/>
                <a:satOff val="-4379"/>
                <a:lumOff val="1030"/>
                <a:alphaOff val="0"/>
                <a:shade val="94000"/>
                <a:satMod val="135000"/>
              </a:schemeClr>
            </a:gs>
          </a:gsLst>
          <a:lin ang="16200000" scaled="0"/>
        </a:gradFill>
        <a:ln w="9525" cap="flat" cmpd="sng" algn="ctr">
          <a:solidFill>
            <a:schemeClr val="accent2">
              <a:hueOff val="3511139"/>
              <a:satOff val="-4379"/>
              <a:lumOff val="103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C0D32BAF-529C-4FF9-91EB-45B400C459EE}">
      <dsp:nvSpPr>
        <dsp:cNvPr id="0" name=""/>
        <dsp:cNvSpPr/>
      </dsp:nvSpPr>
      <dsp:spPr>
        <a:xfrm rot="5400000">
          <a:off x="5366626" y="-437398"/>
          <a:ext cx="1322970" cy="2201392"/>
        </a:xfrm>
        <a:prstGeom prst="corner">
          <a:avLst>
            <a:gd name="adj1" fmla="val 16120"/>
            <a:gd name="adj2" fmla="val 16110"/>
          </a:avLst>
        </a:prstGeom>
        <a:gradFill rotWithShape="0">
          <a:gsLst>
            <a:gs pos="0">
              <a:schemeClr val="accent2">
                <a:hueOff val="4681519"/>
                <a:satOff val="-5839"/>
                <a:lumOff val="1373"/>
                <a:alphaOff val="0"/>
                <a:shade val="51000"/>
                <a:satMod val="130000"/>
              </a:schemeClr>
            </a:gs>
            <a:gs pos="80000">
              <a:schemeClr val="accent2">
                <a:hueOff val="4681519"/>
                <a:satOff val="-5839"/>
                <a:lumOff val="1373"/>
                <a:alphaOff val="0"/>
                <a:shade val="93000"/>
                <a:satMod val="130000"/>
              </a:schemeClr>
            </a:gs>
            <a:gs pos="100000">
              <a:schemeClr val="accent2">
                <a:hueOff val="4681519"/>
                <a:satOff val="-5839"/>
                <a:lumOff val="1373"/>
                <a:alphaOff val="0"/>
                <a:shade val="94000"/>
                <a:satMod val="135000"/>
              </a:schemeClr>
            </a:gs>
          </a:gsLst>
          <a:lin ang="16200000" scaled="0"/>
        </a:gradFill>
        <a:ln w="9525" cap="flat" cmpd="sng" algn="ctr">
          <a:solidFill>
            <a:schemeClr val="accent2">
              <a:hueOff val="4681519"/>
              <a:satOff val="-5839"/>
              <a:lumOff val="1373"/>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sp>
    <dsp:sp modelId="{702E0FBD-6935-4412-8750-C0B28C5F2DA7}">
      <dsp:nvSpPr>
        <dsp:cNvPr id="0" name=""/>
        <dsp:cNvSpPr/>
      </dsp:nvSpPr>
      <dsp:spPr>
        <a:xfrm>
          <a:off x="5145789" y="220343"/>
          <a:ext cx="1987429" cy="17420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1920" tIns="121920" rIns="121920" bIns="121920" numCol="1" spcCol="1270" anchor="t" anchorCtr="0">
          <a:noAutofit/>
        </a:bodyPr>
        <a:lstStyle/>
        <a:p>
          <a:pPr lvl="0" algn="l" defTabSz="1422400">
            <a:lnSpc>
              <a:spcPct val="90000"/>
            </a:lnSpc>
            <a:spcBef>
              <a:spcPct val="0"/>
            </a:spcBef>
            <a:spcAft>
              <a:spcPct val="35000"/>
            </a:spcAft>
          </a:pPr>
          <a:r>
            <a:rPr lang="zh-CN" altLang="en-US" sz="3200" kern="1200" dirty="0" smtClean="0">
              <a:latin typeface="微软雅黑" panose="020B0503020204020204" pitchFamily="34" charset="-122"/>
              <a:ea typeface="微软雅黑" panose="020B0503020204020204" pitchFamily="34" charset="-122"/>
            </a:rPr>
            <a:t>定义请求</a:t>
          </a:r>
          <a:endParaRPr lang="zh-CN" altLang="en-US" sz="3200" kern="1200" dirty="0">
            <a:latin typeface="微软雅黑" panose="020B0503020204020204" pitchFamily="34" charset="-122"/>
            <a:ea typeface="微软雅黑" panose="020B0503020204020204" pitchFamily="34" charset="-122"/>
          </a:endParaRPr>
        </a:p>
      </dsp:txBody>
      <dsp:txXfrm>
        <a:off x="5145789" y="220343"/>
        <a:ext cx="1987429" cy="174209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F15BD5B-CDF1-42CB-A768-40326F0DE021}">
      <dsp:nvSpPr>
        <dsp:cNvPr id="0" name=""/>
        <dsp:cNvSpPr/>
      </dsp:nvSpPr>
      <dsp:spPr>
        <a:xfrm>
          <a:off x="2199197" y="355"/>
          <a:ext cx="1074213" cy="1074213"/>
        </a:xfrm>
        <a:prstGeom prst="ellipse">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zh-CN" altLang="en-US" sz="2400" kern="1200" dirty="0" smtClean="0">
              <a:latin typeface="微软雅黑" panose="020B0503020204020204" pitchFamily="34" charset="-122"/>
              <a:ea typeface="微软雅黑" panose="020B0503020204020204" pitchFamily="34" charset="-122"/>
            </a:rPr>
            <a:t>需求</a:t>
          </a:r>
          <a:endParaRPr lang="zh-CN" altLang="en-US" sz="2400" kern="1200" dirty="0">
            <a:latin typeface="微软雅黑" panose="020B0503020204020204" pitchFamily="34" charset="-122"/>
            <a:ea typeface="微软雅黑" panose="020B0503020204020204" pitchFamily="34" charset="-122"/>
          </a:endParaRPr>
        </a:p>
      </dsp:txBody>
      <dsp:txXfrm>
        <a:off x="2356512" y="157670"/>
        <a:ext cx="759583" cy="759583"/>
      </dsp:txXfrm>
    </dsp:sp>
    <dsp:sp modelId="{A01B07EA-CBEF-4559-8174-F230596720C6}">
      <dsp:nvSpPr>
        <dsp:cNvPr id="0" name=""/>
        <dsp:cNvSpPr/>
      </dsp:nvSpPr>
      <dsp:spPr>
        <a:xfrm rot="1800000">
          <a:off x="3284923" y="755315"/>
          <a:ext cx="285379" cy="362546"/>
        </a:xfrm>
        <a:prstGeom prst="rightArrow">
          <a:avLst>
            <a:gd name="adj1" fmla="val 60000"/>
            <a:gd name="adj2" fmla="val 50000"/>
          </a:avLst>
        </a:prstGeom>
        <a:gradFill rotWithShape="0">
          <a:gsLst>
            <a:gs pos="0">
              <a:schemeClr val="accent2">
                <a:hueOff val="0"/>
                <a:satOff val="0"/>
                <a:lumOff val="0"/>
                <a:alphaOff val="0"/>
                <a:shade val="51000"/>
                <a:satMod val="130000"/>
              </a:schemeClr>
            </a:gs>
            <a:gs pos="80000">
              <a:schemeClr val="accent2">
                <a:hueOff val="0"/>
                <a:satOff val="0"/>
                <a:lumOff val="0"/>
                <a:alphaOff val="0"/>
                <a:shade val="93000"/>
                <a:satMod val="130000"/>
              </a:schemeClr>
            </a:gs>
            <a:gs pos="100000">
              <a:schemeClr val="accent2">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zh-CN" altLang="en-US" sz="900" kern="1200">
            <a:latin typeface="微软雅黑" panose="020B0503020204020204" pitchFamily="34" charset="-122"/>
            <a:ea typeface="微软雅黑" panose="020B0503020204020204" pitchFamily="34" charset="-122"/>
          </a:endParaRPr>
        </a:p>
      </dsp:txBody>
      <dsp:txXfrm>
        <a:off x="3290658" y="806421"/>
        <a:ext cx="199765" cy="217528"/>
      </dsp:txXfrm>
    </dsp:sp>
    <dsp:sp modelId="{2C866262-2802-4953-92AF-16C478DD45C9}">
      <dsp:nvSpPr>
        <dsp:cNvPr id="0" name=""/>
        <dsp:cNvSpPr/>
      </dsp:nvSpPr>
      <dsp:spPr>
        <a:xfrm>
          <a:off x="3595805" y="806687"/>
          <a:ext cx="1074213" cy="1074213"/>
        </a:xfrm>
        <a:prstGeom prst="ellipse">
          <a:avLst/>
        </a:prstGeom>
        <a:gradFill rotWithShape="0">
          <a:gsLst>
            <a:gs pos="0">
              <a:schemeClr val="accent2">
                <a:hueOff val="936304"/>
                <a:satOff val="-1168"/>
                <a:lumOff val="275"/>
                <a:alphaOff val="0"/>
                <a:shade val="51000"/>
                <a:satMod val="130000"/>
              </a:schemeClr>
            </a:gs>
            <a:gs pos="80000">
              <a:schemeClr val="accent2">
                <a:hueOff val="936304"/>
                <a:satOff val="-1168"/>
                <a:lumOff val="275"/>
                <a:alphaOff val="0"/>
                <a:shade val="93000"/>
                <a:satMod val="130000"/>
              </a:schemeClr>
            </a:gs>
            <a:gs pos="100000">
              <a:schemeClr val="accent2">
                <a:hueOff val="936304"/>
                <a:satOff val="-1168"/>
                <a:lumOff val="275"/>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zh-CN" altLang="en-US" sz="2400" kern="1200" dirty="0" smtClean="0">
              <a:latin typeface="微软雅黑" panose="020B0503020204020204" pitchFamily="34" charset="-122"/>
              <a:ea typeface="微软雅黑" panose="020B0503020204020204" pitchFamily="34" charset="-122"/>
            </a:rPr>
            <a:t>交互</a:t>
          </a:r>
          <a:endParaRPr lang="zh-CN" altLang="en-US" sz="2400" kern="1200" dirty="0">
            <a:latin typeface="微软雅黑" panose="020B0503020204020204" pitchFamily="34" charset="-122"/>
            <a:ea typeface="微软雅黑" panose="020B0503020204020204" pitchFamily="34" charset="-122"/>
          </a:endParaRPr>
        </a:p>
      </dsp:txBody>
      <dsp:txXfrm>
        <a:off x="3753120" y="964002"/>
        <a:ext cx="759583" cy="759583"/>
      </dsp:txXfrm>
    </dsp:sp>
    <dsp:sp modelId="{1CBB3662-C038-48E5-A834-EF6B956CB41B}">
      <dsp:nvSpPr>
        <dsp:cNvPr id="0" name=""/>
        <dsp:cNvSpPr/>
      </dsp:nvSpPr>
      <dsp:spPr>
        <a:xfrm rot="5400000">
          <a:off x="3990222" y="1960775"/>
          <a:ext cx="285379" cy="362546"/>
        </a:xfrm>
        <a:prstGeom prst="rightArrow">
          <a:avLst>
            <a:gd name="adj1" fmla="val 60000"/>
            <a:gd name="adj2" fmla="val 50000"/>
          </a:avLst>
        </a:prstGeom>
        <a:gradFill rotWithShape="0">
          <a:gsLst>
            <a:gs pos="0">
              <a:schemeClr val="accent2">
                <a:hueOff val="936304"/>
                <a:satOff val="-1168"/>
                <a:lumOff val="275"/>
                <a:alphaOff val="0"/>
                <a:shade val="51000"/>
                <a:satMod val="130000"/>
              </a:schemeClr>
            </a:gs>
            <a:gs pos="80000">
              <a:schemeClr val="accent2">
                <a:hueOff val="936304"/>
                <a:satOff val="-1168"/>
                <a:lumOff val="275"/>
                <a:alphaOff val="0"/>
                <a:shade val="93000"/>
                <a:satMod val="130000"/>
              </a:schemeClr>
            </a:gs>
            <a:gs pos="100000">
              <a:schemeClr val="accent2">
                <a:hueOff val="936304"/>
                <a:satOff val="-1168"/>
                <a:lumOff val="275"/>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zh-CN" altLang="en-US" sz="900" kern="1200">
            <a:latin typeface="微软雅黑" panose="020B0503020204020204" pitchFamily="34" charset="-122"/>
            <a:ea typeface="微软雅黑" panose="020B0503020204020204" pitchFamily="34" charset="-122"/>
          </a:endParaRPr>
        </a:p>
      </dsp:txBody>
      <dsp:txXfrm>
        <a:off x="4033029" y="1990477"/>
        <a:ext cx="199765" cy="217528"/>
      </dsp:txXfrm>
    </dsp:sp>
    <dsp:sp modelId="{7083DF8B-0341-4134-90C2-7CDAA802B637}">
      <dsp:nvSpPr>
        <dsp:cNvPr id="0" name=""/>
        <dsp:cNvSpPr/>
      </dsp:nvSpPr>
      <dsp:spPr>
        <a:xfrm>
          <a:off x="3595805" y="2419351"/>
          <a:ext cx="1074213" cy="1074213"/>
        </a:xfrm>
        <a:prstGeom prst="ellipse">
          <a:avLst/>
        </a:prstGeom>
        <a:gradFill rotWithShape="0">
          <a:gsLst>
            <a:gs pos="0">
              <a:schemeClr val="accent2">
                <a:hueOff val="1872608"/>
                <a:satOff val="-2336"/>
                <a:lumOff val="549"/>
                <a:alphaOff val="0"/>
                <a:shade val="51000"/>
                <a:satMod val="130000"/>
              </a:schemeClr>
            </a:gs>
            <a:gs pos="80000">
              <a:schemeClr val="accent2">
                <a:hueOff val="1872608"/>
                <a:satOff val="-2336"/>
                <a:lumOff val="549"/>
                <a:alphaOff val="0"/>
                <a:shade val="93000"/>
                <a:satMod val="130000"/>
              </a:schemeClr>
            </a:gs>
            <a:gs pos="100000">
              <a:schemeClr val="accent2">
                <a:hueOff val="1872608"/>
                <a:satOff val="-2336"/>
                <a:lumOff val="549"/>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zh-CN" altLang="en-US" sz="2400" kern="1200" dirty="0" smtClean="0">
              <a:latin typeface="微软雅黑" panose="020B0503020204020204" pitchFamily="34" charset="-122"/>
              <a:ea typeface="微软雅黑" panose="020B0503020204020204" pitchFamily="34" charset="-122"/>
            </a:rPr>
            <a:t>视觉</a:t>
          </a:r>
          <a:endParaRPr lang="zh-CN" altLang="en-US" sz="2400" kern="1200" dirty="0">
            <a:latin typeface="微软雅黑" panose="020B0503020204020204" pitchFamily="34" charset="-122"/>
            <a:ea typeface="微软雅黑" panose="020B0503020204020204" pitchFamily="34" charset="-122"/>
          </a:endParaRPr>
        </a:p>
      </dsp:txBody>
      <dsp:txXfrm>
        <a:off x="3753120" y="2576666"/>
        <a:ext cx="759583" cy="759583"/>
      </dsp:txXfrm>
    </dsp:sp>
    <dsp:sp modelId="{A8B26AE2-F392-42E8-A7F7-7075CCC537BC}">
      <dsp:nvSpPr>
        <dsp:cNvPr id="0" name=""/>
        <dsp:cNvSpPr/>
      </dsp:nvSpPr>
      <dsp:spPr>
        <a:xfrm rot="9000000">
          <a:off x="3298913" y="3174312"/>
          <a:ext cx="285379" cy="362546"/>
        </a:xfrm>
        <a:prstGeom prst="rightArrow">
          <a:avLst>
            <a:gd name="adj1" fmla="val 60000"/>
            <a:gd name="adj2" fmla="val 50000"/>
          </a:avLst>
        </a:prstGeom>
        <a:gradFill rotWithShape="0">
          <a:gsLst>
            <a:gs pos="0">
              <a:schemeClr val="accent2">
                <a:hueOff val="1872608"/>
                <a:satOff val="-2336"/>
                <a:lumOff val="549"/>
                <a:alphaOff val="0"/>
                <a:shade val="51000"/>
                <a:satMod val="130000"/>
              </a:schemeClr>
            </a:gs>
            <a:gs pos="80000">
              <a:schemeClr val="accent2">
                <a:hueOff val="1872608"/>
                <a:satOff val="-2336"/>
                <a:lumOff val="549"/>
                <a:alphaOff val="0"/>
                <a:shade val="93000"/>
                <a:satMod val="130000"/>
              </a:schemeClr>
            </a:gs>
            <a:gs pos="100000">
              <a:schemeClr val="accent2">
                <a:hueOff val="1872608"/>
                <a:satOff val="-2336"/>
                <a:lumOff val="549"/>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zh-CN" altLang="en-US" sz="900" kern="1200">
            <a:latin typeface="微软雅黑" panose="020B0503020204020204" pitchFamily="34" charset="-122"/>
            <a:ea typeface="微软雅黑" panose="020B0503020204020204" pitchFamily="34" charset="-122"/>
          </a:endParaRPr>
        </a:p>
      </dsp:txBody>
      <dsp:txXfrm rot="10800000">
        <a:off x="3378792" y="3225418"/>
        <a:ext cx="199765" cy="217528"/>
      </dsp:txXfrm>
    </dsp:sp>
    <dsp:sp modelId="{382B74E6-A3CD-4C71-9B9E-439CC8315015}">
      <dsp:nvSpPr>
        <dsp:cNvPr id="0" name=""/>
        <dsp:cNvSpPr/>
      </dsp:nvSpPr>
      <dsp:spPr>
        <a:xfrm>
          <a:off x="2199197" y="3225683"/>
          <a:ext cx="1074213" cy="1074213"/>
        </a:xfrm>
        <a:prstGeom prst="ellipse">
          <a:avLst/>
        </a:prstGeom>
        <a:gradFill rotWithShape="0">
          <a:gsLst>
            <a:gs pos="0">
              <a:schemeClr val="accent2">
                <a:hueOff val="2808911"/>
                <a:satOff val="-3503"/>
                <a:lumOff val="824"/>
                <a:alphaOff val="0"/>
                <a:shade val="51000"/>
                <a:satMod val="130000"/>
              </a:schemeClr>
            </a:gs>
            <a:gs pos="80000">
              <a:schemeClr val="accent2">
                <a:hueOff val="2808911"/>
                <a:satOff val="-3503"/>
                <a:lumOff val="824"/>
                <a:alphaOff val="0"/>
                <a:shade val="93000"/>
                <a:satMod val="130000"/>
              </a:schemeClr>
            </a:gs>
            <a:gs pos="100000">
              <a:schemeClr val="accent2">
                <a:hueOff val="2808911"/>
                <a:satOff val="-3503"/>
                <a:lumOff val="824"/>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zh-CN" altLang="en-US" sz="2400" kern="1200" dirty="0" smtClean="0">
              <a:latin typeface="微软雅黑" panose="020B0503020204020204" pitchFamily="34" charset="-122"/>
              <a:ea typeface="微软雅黑" panose="020B0503020204020204" pitchFamily="34" charset="-122"/>
            </a:rPr>
            <a:t>开发</a:t>
          </a:r>
          <a:endParaRPr lang="zh-CN" altLang="en-US" sz="2400" kern="1200" dirty="0">
            <a:latin typeface="微软雅黑" panose="020B0503020204020204" pitchFamily="34" charset="-122"/>
            <a:ea typeface="微软雅黑" panose="020B0503020204020204" pitchFamily="34" charset="-122"/>
          </a:endParaRPr>
        </a:p>
      </dsp:txBody>
      <dsp:txXfrm>
        <a:off x="2356512" y="3382998"/>
        <a:ext cx="759583" cy="759583"/>
      </dsp:txXfrm>
    </dsp:sp>
    <dsp:sp modelId="{BC061DF1-A35D-452F-A40C-0DDC79308D79}">
      <dsp:nvSpPr>
        <dsp:cNvPr id="0" name=""/>
        <dsp:cNvSpPr/>
      </dsp:nvSpPr>
      <dsp:spPr>
        <a:xfrm rot="12600000">
          <a:off x="1902304" y="3182389"/>
          <a:ext cx="285379" cy="362546"/>
        </a:xfrm>
        <a:prstGeom prst="rightArrow">
          <a:avLst>
            <a:gd name="adj1" fmla="val 60000"/>
            <a:gd name="adj2" fmla="val 50000"/>
          </a:avLst>
        </a:prstGeom>
        <a:gradFill rotWithShape="0">
          <a:gsLst>
            <a:gs pos="0">
              <a:schemeClr val="accent2">
                <a:hueOff val="2808911"/>
                <a:satOff val="-3503"/>
                <a:lumOff val="824"/>
                <a:alphaOff val="0"/>
                <a:shade val="51000"/>
                <a:satMod val="130000"/>
              </a:schemeClr>
            </a:gs>
            <a:gs pos="80000">
              <a:schemeClr val="accent2">
                <a:hueOff val="2808911"/>
                <a:satOff val="-3503"/>
                <a:lumOff val="824"/>
                <a:alphaOff val="0"/>
                <a:shade val="93000"/>
                <a:satMod val="130000"/>
              </a:schemeClr>
            </a:gs>
            <a:gs pos="100000">
              <a:schemeClr val="accent2">
                <a:hueOff val="2808911"/>
                <a:satOff val="-3503"/>
                <a:lumOff val="824"/>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zh-CN" altLang="en-US" sz="900" kern="1200">
            <a:latin typeface="微软雅黑" panose="020B0503020204020204" pitchFamily="34" charset="-122"/>
            <a:ea typeface="微软雅黑" panose="020B0503020204020204" pitchFamily="34" charset="-122"/>
          </a:endParaRPr>
        </a:p>
      </dsp:txBody>
      <dsp:txXfrm rot="10800000">
        <a:off x="1982183" y="3276302"/>
        <a:ext cx="199765" cy="217528"/>
      </dsp:txXfrm>
    </dsp:sp>
    <dsp:sp modelId="{20BCEE5A-73DB-49BB-82D0-7EA60FA02CC0}">
      <dsp:nvSpPr>
        <dsp:cNvPr id="0" name=""/>
        <dsp:cNvSpPr/>
      </dsp:nvSpPr>
      <dsp:spPr>
        <a:xfrm>
          <a:off x="802589" y="2419351"/>
          <a:ext cx="1074213" cy="1074213"/>
        </a:xfrm>
        <a:prstGeom prst="ellipse">
          <a:avLst/>
        </a:prstGeom>
        <a:gradFill rotWithShape="0">
          <a:gsLst>
            <a:gs pos="0">
              <a:schemeClr val="accent2">
                <a:hueOff val="3745215"/>
                <a:satOff val="-4671"/>
                <a:lumOff val="1098"/>
                <a:alphaOff val="0"/>
                <a:shade val="51000"/>
                <a:satMod val="130000"/>
              </a:schemeClr>
            </a:gs>
            <a:gs pos="80000">
              <a:schemeClr val="accent2">
                <a:hueOff val="3745215"/>
                <a:satOff val="-4671"/>
                <a:lumOff val="1098"/>
                <a:alphaOff val="0"/>
                <a:shade val="93000"/>
                <a:satMod val="130000"/>
              </a:schemeClr>
            </a:gs>
            <a:gs pos="100000">
              <a:schemeClr val="accent2">
                <a:hueOff val="3745215"/>
                <a:satOff val="-4671"/>
                <a:lumOff val="1098"/>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zh-CN" altLang="en-US" sz="2400" kern="1200" dirty="0" smtClean="0">
              <a:latin typeface="微软雅黑" panose="020B0503020204020204" pitchFamily="34" charset="-122"/>
              <a:ea typeface="微软雅黑" panose="020B0503020204020204" pitchFamily="34" charset="-122"/>
            </a:rPr>
            <a:t>测试</a:t>
          </a:r>
          <a:endParaRPr lang="zh-CN" altLang="en-US" sz="2400" kern="1200" dirty="0">
            <a:latin typeface="微软雅黑" panose="020B0503020204020204" pitchFamily="34" charset="-122"/>
            <a:ea typeface="微软雅黑" panose="020B0503020204020204" pitchFamily="34" charset="-122"/>
          </a:endParaRPr>
        </a:p>
      </dsp:txBody>
      <dsp:txXfrm>
        <a:off x="959904" y="2576666"/>
        <a:ext cx="759583" cy="759583"/>
      </dsp:txXfrm>
    </dsp:sp>
    <dsp:sp modelId="{DF7CF755-4081-4EED-BF2B-0BB53AFC30E8}">
      <dsp:nvSpPr>
        <dsp:cNvPr id="0" name=""/>
        <dsp:cNvSpPr/>
      </dsp:nvSpPr>
      <dsp:spPr>
        <a:xfrm rot="16200000">
          <a:off x="1197006" y="1976929"/>
          <a:ext cx="285379" cy="362546"/>
        </a:xfrm>
        <a:prstGeom prst="rightArrow">
          <a:avLst>
            <a:gd name="adj1" fmla="val 60000"/>
            <a:gd name="adj2" fmla="val 50000"/>
          </a:avLst>
        </a:prstGeom>
        <a:gradFill rotWithShape="0">
          <a:gsLst>
            <a:gs pos="0">
              <a:schemeClr val="accent2">
                <a:hueOff val="3745215"/>
                <a:satOff val="-4671"/>
                <a:lumOff val="1098"/>
                <a:alphaOff val="0"/>
                <a:shade val="51000"/>
                <a:satMod val="130000"/>
              </a:schemeClr>
            </a:gs>
            <a:gs pos="80000">
              <a:schemeClr val="accent2">
                <a:hueOff val="3745215"/>
                <a:satOff val="-4671"/>
                <a:lumOff val="1098"/>
                <a:alphaOff val="0"/>
                <a:shade val="93000"/>
                <a:satMod val="130000"/>
              </a:schemeClr>
            </a:gs>
            <a:gs pos="100000">
              <a:schemeClr val="accent2">
                <a:hueOff val="3745215"/>
                <a:satOff val="-4671"/>
                <a:lumOff val="1098"/>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zh-CN" altLang="en-US" sz="900" kern="1200">
            <a:latin typeface="微软雅黑" panose="020B0503020204020204" pitchFamily="34" charset="-122"/>
            <a:ea typeface="微软雅黑" panose="020B0503020204020204" pitchFamily="34" charset="-122"/>
          </a:endParaRPr>
        </a:p>
      </dsp:txBody>
      <dsp:txXfrm>
        <a:off x="1239813" y="2092245"/>
        <a:ext cx="199765" cy="217528"/>
      </dsp:txXfrm>
    </dsp:sp>
    <dsp:sp modelId="{AFF3BA33-7E56-450B-873E-079D12D02607}">
      <dsp:nvSpPr>
        <dsp:cNvPr id="0" name=""/>
        <dsp:cNvSpPr/>
      </dsp:nvSpPr>
      <dsp:spPr>
        <a:xfrm>
          <a:off x="802589" y="806687"/>
          <a:ext cx="1074213" cy="1074213"/>
        </a:xfrm>
        <a:prstGeom prst="ellipse">
          <a:avLst/>
        </a:prstGeom>
        <a:gradFill rotWithShape="0">
          <a:gsLst>
            <a:gs pos="0">
              <a:schemeClr val="accent2">
                <a:hueOff val="4681519"/>
                <a:satOff val="-5839"/>
                <a:lumOff val="1373"/>
                <a:alphaOff val="0"/>
                <a:shade val="51000"/>
                <a:satMod val="130000"/>
              </a:schemeClr>
            </a:gs>
            <a:gs pos="80000">
              <a:schemeClr val="accent2">
                <a:hueOff val="4681519"/>
                <a:satOff val="-5839"/>
                <a:lumOff val="1373"/>
                <a:alphaOff val="0"/>
                <a:shade val="93000"/>
                <a:satMod val="130000"/>
              </a:schemeClr>
            </a:gs>
            <a:gs pos="100000">
              <a:schemeClr val="accent2">
                <a:hueOff val="4681519"/>
                <a:satOff val="-5839"/>
                <a:lumOff val="1373"/>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zh-CN" altLang="en-US" sz="2400" kern="1200" dirty="0" smtClean="0">
              <a:latin typeface="微软雅黑" panose="020B0503020204020204" pitchFamily="34" charset="-122"/>
              <a:ea typeface="微软雅黑" panose="020B0503020204020204" pitchFamily="34" charset="-122"/>
            </a:rPr>
            <a:t>发布</a:t>
          </a:r>
          <a:endParaRPr lang="zh-CN" altLang="en-US" sz="2400" kern="1200" dirty="0">
            <a:latin typeface="微软雅黑" panose="020B0503020204020204" pitchFamily="34" charset="-122"/>
            <a:ea typeface="微软雅黑" panose="020B0503020204020204" pitchFamily="34" charset="-122"/>
          </a:endParaRPr>
        </a:p>
      </dsp:txBody>
      <dsp:txXfrm>
        <a:off x="959904" y="964002"/>
        <a:ext cx="759583" cy="759583"/>
      </dsp:txXfrm>
    </dsp:sp>
    <dsp:sp modelId="{3AE612B0-ABF0-4C06-9FDF-351AABE2C77F}">
      <dsp:nvSpPr>
        <dsp:cNvPr id="0" name=""/>
        <dsp:cNvSpPr/>
      </dsp:nvSpPr>
      <dsp:spPr>
        <a:xfrm rot="19800000">
          <a:off x="1888315" y="763392"/>
          <a:ext cx="285379" cy="362546"/>
        </a:xfrm>
        <a:prstGeom prst="rightArrow">
          <a:avLst>
            <a:gd name="adj1" fmla="val 60000"/>
            <a:gd name="adj2" fmla="val 50000"/>
          </a:avLst>
        </a:prstGeom>
        <a:gradFill rotWithShape="0">
          <a:gsLst>
            <a:gs pos="0">
              <a:schemeClr val="accent2">
                <a:hueOff val="4681519"/>
                <a:satOff val="-5839"/>
                <a:lumOff val="1373"/>
                <a:alphaOff val="0"/>
                <a:shade val="51000"/>
                <a:satMod val="130000"/>
              </a:schemeClr>
            </a:gs>
            <a:gs pos="80000">
              <a:schemeClr val="accent2">
                <a:hueOff val="4681519"/>
                <a:satOff val="-5839"/>
                <a:lumOff val="1373"/>
                <a:alphaOff val="0"/>
                <a:shade val="93000"/>
                <a:satMod val="130000"/>
              </a:schemeClr>
            </a:gs>
            <a:gs pos="100000">
              <a:schemeClr val="accent2">
                <a:hueOff val="4681519"/>
                <a:satOff val="-5839"/>
                <a:lumOff val="1373"/>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400050">
            <a:lnSpc>
              <a:spcPct val="90000"/>
            </a:lnSpc>
            <a:spcBef>
              <a:spcPct val="0"/>
            </a:spcBef>
            <a:spcAft>
              <a:spcPct val="35000"/>
            </a:spcAft>
          </a:pPr>
          <a:endParaRPr lang="zh-CN" altLang="en-US" sz="900" kern="1200">
            <a:latin typeface="微软雅黑" panose="020B0503020204020204" pitchFamily="34" charset="-122"/>
            <a:ea typeface="微软雅黑" panose="020B0503020204020204" pitchFamily="34" charset="-122"/>
          </a:endParaRPr>
        </a:p>
      </dsp:txBody>
      <dsp:txXfrm>
        <a:off x="1894050" y="857305"/>
        <a:ext cx="199765" cy="21752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65D25A-E732-4916-ABE0-B2E19DE8E91C}">
      <dsp:nvSpPr>
        <dsp:cNvPr id="0" name=""/>
        <dsp:cNvSpPr/>
      </dsp:nvSpPr>
      <dsp:spPr>
        <a:xfrm rot="5400000">
          <a:off x="-195069" y="196341"/>
          <a:ext cx="1300464" cy="910325"/>
        </a:xfrm>
        <a:prstGeom prst="chevron">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en-US" altLang="zh-CN" sz="2400" b="1" kern="1200" dirty="0" smtClean="0">
              <a:latin typeface="微软雅黑" panose="020B0503020204020204" pitchFamily="34" charset="-122"/>
              <a:ea typeface="微软雅黑" panose="020B0503020204020204" pitchFamily="34" charset="-122"/>
            </a:rPr>
            <a:t>1</a:t>
          </a:r>
          <a:endParaRPr lang="zh-CN" altLang="en-US" sz="2400" b="1" kern="1200" dirty="0">
            <a:latin typeface="微软雅黑" panose="020B0503020204020204" pitchFamily="34" charset="-122"/>
            <a:ea typeface="微软雅黑" panose="020B0503020204020204" pitchFamily="34" charset="-122"/>
          </a:endParaRPr>
        </a:p>
      </dsp:txBody>
      <dsp:txXfrm rot="-5400000">
        <a:off x="1" y="456435"/>
        <a:ext cx="910325" cy="390139"/>
      </dsp:txXfrm>
    </dsp:sp>
    <dsp:sp modelId="{EEE91095-2442-4345-81BA-EB8A866D7330}">
      <dsp:nvSpPr>
        <dsp:cNvPr id="0" name=""/>
        <dsp:cNvSpPr/>
      </dsp:nvSpPr>
      <dsp:spPr>
        <a:xfrm rot="5400000">
          <a:off x="3056551" y="-2144954"/>
          <a:ext cx="845746" cy="5138198"/>
        </a:xfrm>
        <a:prstGeom prst="round2SameRect">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0688" tIns="15240" rIns="15240" bIns="15240" numCol="1" spcCol="1270" anchor="ctr" anchorCtr="0">
          <a:noAutofit/>
        </a:bodyPr>
        <a:lstStyle/>
        <a:p>
          <a:pPr marL="228600" lvl="1" indent="-228600" algn="l" defTabSz="1066800">
            <a:lnSpc>
              <a:spcPct val="90000"/>
            </a:lnSpc>
            <a:spcBef>
              <a:spcPct val="0"/>
            </a:spcBef>
            <a:spcAft>
              <a:spcPct val="15000"/>
            </a:spcAft>
            <a:buChar char="••"/>
          </a:pPr>
          <a:r>
            <a:rPr lang="zh-CN" altLang="en-US" sz="2400" kern="1200" dirty="0" smtClean="0">
              <a:latin typeface="微软雅黑" panose="020B0503020204020204" pitchFamily="34" charset="-122"/>
              <a:ea typeface="微软雅黑" panose="020B0503020204020204" pitchFamily="34" charset="-122"/>
            </a:rPr>
            <a:t>页面规范： 页面与模板、接口关系</a:t>
          </a:r>
          <a:endParaRPr lang="zh-CN" altLang="en-US" sz="2400" kern="1200" dirty="0">
            <a:latin typeface="微软雅黑" panose="020B0503020204020204" pitchFamily="34" charset="-122"/>
            <a:ea typeface="微软雅黑" panose="020B0503020204020204" pitchFamily="34" charset="-122"/>
          </a:endParaRPr>
        </a:p>
      </dsp:txBody>
      <dsp:txXfrm rot="-5400000">
        <a:off x="910325" y="42558"/>
        <a:ext cx="5096912" cy="76317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65D25A-E732-4916-ABE0-B2E19DE8E91C}">
      <dsp:nvSpPr>
        <dsp:cNvPr id="0" name=""/>
        <dsp:cNvSpPr/>
      </dsp:nvSpPr>
      <dsp:spPr>
        <a:xfrm rot="5400000">
          <a:off x="-195069" y="196341"/>
          <a:ext cx="1300464" cy="910325"/>
        </a:xfrm>
        <a:prstGeom prst="chevron">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en-US" altLang="zh-CN" sz="2400" b="1" kern="1200" dirty="0" smtClean="0">
              <a:latin typeface="微软雅黑" panose="020B0503020204020204" pitchFamily="34" charset="-122"/>
              <a:ea typeface="微软雅黑" panose="020B0503020204020204" pitchFamily="34" charset="-122"/>
            </a:rPr>
            <a:t>1</a:t>
          </a:r>
          <a:endParaRPr lang="zh-CN" altLang="en-US" sz="2400" b="1" kern="1200" dirty="0">
            <a:latin typeface="微软雅黑" panose="020B0503020204020204" pitchFamily="34" charset="-122"/>
            <a:ea typeface="微软雅黑" panose="020B0503020204020204" pitchFamily="34" charset="-122"/>
          </a:endParaRPr>
        </a:p>
      </dsp:txBody>
      <dsp:txXfrm rot="-5400000">
        <a:off x="1" y="456435"/>
        <a:ext cx="910325" cy="390139"/>
      </dsp:txXfrm>
    </dsp:sp>
    <dsp:sp modelId="{EEE91095-2442-4345-81BA-EB8A866D7330}">
      <dsp:nvSpPr>
        <dsp:cNvPr id="0" name=""/>
        <dsp:cNvSpPr/>
      </dsp:nvSpPr>
      <dsp:spPr>
        <a:xfrm rot="5400000">
          <a:off x="3056551" y="-2144954"/>
          <a:ext cx="845746" cy="5138198"/>
        </a:xfrm>
        <a:prstGeom prst="round2SameRect">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0688" tIns="15240" rIns="15240" bIns="15240" numCol="1" spcCol="1270" anchor="ctr" anchorCtr="0">
          <a:noAutofit/>
        </a:bodyPr>
        <a:lstStyle/>
        <a:p>
          <a:pPr marL="228600" lvl="1" indent="-228600" algn="l" defTabSz="1066800">
            <a:lnSpc>
              <a:spcPct val="90000"/>
            </a:lnSpc>
            <a:spcBef>
              <a:spcPct val="0"/>
            </a:spcBef>
            <a:spcAft>
              <a:spcPct val="15000"/>
            </a:spcAft>
            <a:buChar char="••"/>
          </a:pPr>
          <a:r>
            <a:rPr lang="zh-CN" altLang="en-US" sz="2400" kern="1200" dirty="0" smtClean="0">
              <a:latin typeface="微软雅黑" panose="020B0503020204020204" pitchFamily="34" charset="-122"/>
              <a:ea typeface="微软雅黑" panose="020B0503020204020204" pitchFamily="34" charset="-122"/>
            </a:rPr>
            <a:t>页面规范： 页面与模板、接口关系</a:t>
          </a:r>
          <a:endParaRPr lang="zh-CN" altLang="en-US" sz="2400" kern="1200" dirty="0">
            <a:latin typeface="微软雅黑" panose="020B0503020204020204" pitchFamily="34" charset="-122"/>
            <a:ea typeface="微软雅黑" panose="020B0503020204020204" pitchFamily="34" charset="-122"/>
          </a:endParaRPr>
        </a:p>
      </dsp:txBody>
      <dsp:txXfrm rot="-5400000">
        <a:off x="910325" y="42558"/>
        <a:ext cx="5096912" cy="76317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65D25A-E732-4916-ABE0-B2E19DE8E91C}">
      <dsp:nvSpPr>
        <dsp:cNvPr id="0" name=""/>
        <dsp:cNvSpPr/>
      </dsp:nvSpPr>
      <dsp:spPr>
        <a:xfrm rot="5400000">
          <a:off x="-195069" y="196341"/>
          <a:ext cx="1300464" cy="910325"/>
        </a:xfrm>
        <a:prstGeom prst="chevron">
          <a:avLst/>
        </a:prstGeom>
        <a:solidFill>
          <a:schemeClr val="accent3">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en-US" altLang="zh-CN" sz="2400" b="1" kern="1200" dirty="0" smtClean="0">
              <a:latin typeface="微软雅黑" panose="020B0503020204020204" pitchFamily="34" charset="-122"/>
              <a:ea typeface="微软雅黑" panose="020B0503020204020204" pitchFamily="34" charset="-122"/>
            </a:rPr>
            <a:t>2</a:t>
          </a:r>
          <a:endParaRPr lang="zh-CN" altLang="en-US" sz="2400" b="1" kern="1200" dirty="0">
            <a:latin typeface="微软雅黑" panose="020B0503020204020204" pitchFamily="34" charset="-122"/>
            <a:ea typeface="微软雅黑" panose="020B0503020204020204" pitchFamily="34" charset="-122"/>
          </a:endParaRPr>
        </a:p>
      </dsp:txBody>
      <dsp:txXfrm rot="-5400000">
        <a:off x="1" y="456435"/>
        <a:ext cx="910325" cy="390139"/>
      </dsp:txXfrm>
    </dsp:sp>
    <dsp:sp modelId="{EEE91095-2442-4345-81BA-EB8A866D7330}">
      <dsp:nvSpPr>
        <dsp:cNvPr id="0" name=""/>
        <dsp:cNvSpPr/>
      </dsp:nvSpPr>
      <dsp:spPr>
        <a:xfrm rot="5400000">
          <a:off x="3056551" y="-2144954"/>
          <a:ext cx="845746" cy="5138198"/>
        </a:xfrm>
        <a:prstGeom prst="round2SameRect">
          <a:avLst/>
        </a:prstGeom>
        <a:solidFill>
          <a:schemeClr val="lt1">
            <a:alpha val="90000"/>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06248" tIns="18415" rIns="18415" bIns="18415" numCol="1" spcCol="1270" anchor="ctr" anchorCtr="0">
          <a:noAutofit/>
        </a:bodyPr>
        <a:lstStyle/>
        <a:p>
          <a:pPr marL="285750" lvl="1" indent="-285750" algn="l" defTabSz="1289050">
            <a:lnSpc>
              <a:spcPct val="90000"/>
            </a:lnSpc>
            <a:spcBef>
              <a:spcPct val="0"/>
            </a:spcBef>
            <a:spcAft>
              <a:spcPct val="15000"/>
            </a:spcAft>
            <a:buChar char="••"/>
          </a:pPr>
          <a:r>
            <a:rPr lang="zh-CN" altLang="en-US" sz="2900" kern="1200" dirty="0" smtClean="0">
              <a:latin typeface="微软雅黑" panose="020B0503020204020204" pitchFamily="34" charset="-122"/>
              <a:ea typeface="微软雅黑" panose="020B0503020204020204" pitchFamily="34" charset="-122"/>
            </a:rPr>
            <a:t>模板规范： 模板与数据关系</a:t>
          </a:r>
          <a:endParaRPr lang="zh-CN" altLang="en-US" sz="2900" kern="1200" dirty="0">
            <a:latin typeface="微软雅黑" panose="020B0503020204020204" pitchFamily="34" charset="-122"/>
            <a:ea typeface="微软雅黑" panose="020B0503020204020204" pitchFamily="34" charset="-122"/>
          </a:endParaRPr>
        </a:p>
      </dsp:txBody>
      <dsp:txXfrm rot="-5400000">
        <a:off x="910325" y="42558"/>
        <a:ext cx="5096912" cy="76317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65D25A-E732-4916-ABE0-B2E19DE8E91C}">
      <dsp:nvSpPr>
        <dsp:cNvPr id="0" name=""/>
        <dsp:cNvSpPr/>
      </dsp:nvSpPr>
      <dsp:spPr>
        <a:xfrm rot="5400000">
          <a:off x="-195069" y="196341"/>
          <a:ext cx="1300464" cy="910325"/>
        </a:xfrm>
        <a:prstGeom prst="chevron">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en-US" altLang="zh-CN" sz="2400" b="1" kern="1200" dirty="0" smtClean="0">
              <a:latin typeface="微软雅黑" panose="020B0503020204020204" pitchFamily="34" charset="-122"/>
              <a:ea typeface="微软雅黑" panose="020B0503020204020204" pitchFamily="34" charset="-122"/>
            </a:rPr>
            <a:t>1</a:t>
          </a:r>
          <a:endParaRPr lang="zh-CN" altLang="en-US" sz="2400" b="1" kern="1200" dirty="0">
            <a:latin typeface="微软雅黑" panose="020B0503020204020204" pitchFamily="34" charset="-122"/>
            <a:ea typeface="微软雅黑" panose="020B0503020204020204" pitchFamily="34" charset="-122"/>
          </a:endParaRPr>
        </a:p>
      </dsp:txBody>
      <dsp:txXfrm rot="-5400000">
        <a:off x="1" y="456435"/>
        <a:ext cx="910325" cy="390139"/>
      </dsp:txXfrm>
    </dsp:sp>
    <dsp:sp modelId="{EEE91095-2442-4345-81BA-EB8A866D7330}">
      <dsp:nvSpPr>
        <dsp:cNvPr id="0" name=""/>
        <dsp:cNvSpPr/>
      </dsp:nvSpPr>
      <dsp:spPr>
        <a:xfrm rot="5400000">
          <a:off x="3056551" y="-2144954"/>
          <a:ext cx="845746" cy="5138198"/>
        </a:xfrm>
        <a:prstGeom prst="round2SameRect">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0688" tIns="15240" rIns="15240" bIns="15240" numCol="1" spcCol="1270" anchor="ctr" anchorCtr="0">
          <a:noAutofit/>
        </a:bodyPr>
        <a:lstStyle/>
        <a:p>
          <a:pPr marL="228600" lvl="1" indent="-228600" algn="l" defTabSz="1066800">
            <a:lnSpc>
              <a:spcPct val="90000"/>
            </a:lnSpc>
            <a:spcBef>
              <a:spcPct val="0"/>
            </a:spcBef>
            <a:spcAft>
              <a:spcPct val="15000"/>
            </a:spcAft>
            <a:buChar char="••"/>
          </a:pPr>
          <a:r>
            <a:rPr lang="zh-CN" altLang="en-US" sz="2400" kern="1200" dirty="0" smtClean="0">
              <a:latin typeface="微软雅黑" panose="020B0503020204020204" pitchFamily="34" charset="-122"/>
              <a:ea typeface="微软雅黑" panose="020B0503020204020204" pitchFamily="34" charset="-122"/>
            </a:rPr>
            <a:t>页面规范： 页面与模板、接口关系</a:t>
          </a:r>
          <a:endParaRPr lang="zh-CN" altLang="en-US" sz="2400" kern="1200" dirty="0">
            <a:latin typeface="微软雅黑" panose="020B0503020204020204" pitchFamily="34" charset="-122"/>
            <a:ea typeface="微软雅黑" panose="020B0503020204020204" pitchFamily="34" charset="-122"/>
          </a:endParaRPr>
        </a:p>
      </dsp:txBody>
      <dsp:txXfrm rot="-5400000">
        <a:off x="910325" y="42558"/>
        <a:ext cx="5096912" cy="763174"/>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65D25A-E732-4916-ABE0-B2E19DE8E91C}">
      <dsp:nvSpPr>
        <dsp:cNvPr id="0" name=""/>
        <dsp:cNvSpPr/>
      </dsp:nvSpPr>
      <dsp:spPr>
        <a:xfrm rot="5400000">
          <a:off x="-195069" y="196341"/>
          <a:ext cx="1300464" cy="910325"/>
        </a:xfrm>
        <a:prstGeom prst="chevron">
          <a:avLst/>
        </a:prstGeom>
        <a:solidFill>
          <a:schemeClr val="accent3">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en-US" altLang="zh-CN" sz="2400" b="1" kern="1200" dirty="0" smtClean="0">
              <a:latin typeface="微软雅黑" panose="020B0503020204020204" pitchFamily="34" charset="-122"/>
              <a:ea typeface="微软雅黑" panose="020B0503020204020204" pitchFamily="34" charset="-122"/>
            </a:rPr>
            <a:t>2</a:t>
          </a:r>
          <a:endParaRPr lang="zh-CN" altLang="en-US" sz="2400" b="1" kern="1200" dirty="0">
            <a:latin typeface="微软雅黑" panose="020B0503020204020204" pitchFamily="34" charset="-122"/>
            <a:ea typeface="微软雅黑" panose="020B0503020204020204" pitchFamily="34" charset="-122"/>
          </a:endParaRPr>
        </a:p>
      </dsp:txBody>
      <dsp:txXfrm rot="-5400000">
        <a:off x="1" y="456435"/>
        <a:ext cx="910325" cy="390139"/>
      </dsp:txXfrm>
    </dsp:sp>
    <dsp:sp modelId="{EEE91095-2442-4345-81BA-EB8A866D7330}">
      <dsp:nvSpPr>
        <dsp:cNvPr id="0" name=""/>
        <dsp:cNvSpPr/>
      </dsp:nvSpPr>
      <dsp:spPr>
        <a:xfrm rot="5400000">
          <a:off x="3056551" y="-2144954"/>
          <a:ext cx="845746" cy="5138198"/>
        </a:xfrm>
        <a:prstGeom prst="round2SameRect">
          <a:avLst/>
        </a:prstGeom>
        <a:solidFill>
          <a:schemeClr val="lt1">
            <a:alpha val="90000"/>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06248" tIns="18415" rIns="18415" bIns="18415" numCol="1" spcCol="1270" anchor="ctr" anchorCtr="0">
          <a:noAutofit/>
        </a:bodyPr>
        <a:lstStyle/>
        <a:p>
          <a:pPr marL="285750" lvl="1" indent="-285750" algn="l" defTabSz="1289050">
            <a:lnSpc>
              <a:spcPct val="90000"/>
            </a:lnSpc>
            <a:spcBef>
              <a:spcPct val="0"/>
            </a:spcBef>
            <a:spcAft>
              <a:spcPct val="15000"/>
            </a:spcAft>
            <a:buChar char="••"/>
          </a:pPr>
          <a:r>
            <a:rPr lang="zh-CN" altLang="en-US" sz="2900" kern="1200" dirty="0" smtClean="0">
              <a:latin typeface="微软雅黑" panose="020B0503020204020204" pitchFamily="34" charset="-122"/>
              <a:ea typeface="微软雅黑" panose="020B0503020204020204" pitchFamily="34" charset="-122"/>
            </a:rPr>
            <a:t>模板规范： 模板与数据关系</a:t>
          </a:r>
          <a:endParaRPr lang="zh-CN" altLang="en-US" sz="2900" kern="1200" dirty="0">
            <a:latin typeface="微软雅黑" panose="020B0503020204020204" pitchFamily="34" charset="-122"/>
            <a:ea typeface="微软雅黑" panose="020B0503020204020204" pitchFamily="34" charset="-122"/>
          </a:endParaRPr>
        </a:p>
      </dsp:txBody>
      <dsp:txXfrm rot="-5400000">
        <a:off x="910325" y="42558"/>
        <a:ext cx="5096912" cy="763174"/>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F65D25A-E732-4916-ABE0-B2E19DE8E91C}">
      <dsp:nvSpPr>
        <dsp:cNvPr id="0" name=""/>
        <dsp:cNvSpPr/>
      </dsp:nvSpPr>
      <dsp:spPr>
        <a:xfrm rot="5400000">
          <a:off x="-195069" y="196341"/>
          <a:ext cx="1300464" cy="910325"/>
        </a:xfrm>
        <a:prstGeom prst="chevron">
          <a:avLst/>
        </a:prstGeom>
        <a:solidFill>
          <a:schemeClr val="accent4">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en-US" altLang="zh-CN" sz="2400" b="1" kern="1200" dirty="0" smtClean="0">
              <a:latin typeface="微软雅黑" panose="020B0503020204020204" pitchFamily="34" charset="-122"/>
              <a:ea typeface="微软雅黑" panose="020B0503020204020204" pitchFamily="34" charset="-122"/>
            </a:rPr>
            <a:t>3</a:t>
          </a:r>
          <a:endParaRPr lang="zh-CN" altLang="en-US" sz="2400" b="1" kern="1200" dirty="0">
            <a:latin typeface="微软雅黑" panose="020B0503020204020204" pitchFamily="34" charset="-122"/>
            <a:ea typeface="微软雅黑" panose="020B0503020204020204" pitchFamily="34" charset="-122"/>
          </a:endParaRPr>
        </a:p>
      </dsp:txBody>
      <dsp:txXfrm rot="-5400000">
        <a:off x="1" y="456435"/>
        <a:ext cx="910325" cy="390139"/>
      </dsp:txXfrm>
    </dsp:sp>
    <dsp:sp modelId="{EEE91095-2442-4345-81BA-EB8A866D7330}">
      <dsp:nvSpPr>
        <dsp:cNvPr id="0" name=""/>
        <dsp:cNvSpPr/>
      </dsp:nvSpPr>
      <dsp:spPr>
        <a:xfrm rot="5400000">
          <a:off x="3056551" y="-2144954"/>
          <a:ext cx="845746" cy="5138198"/>
        </a:xfrm>
        <a:prstGeom prst="round2SameRect">
          <a:avLst/>
        </a:prstGeom>
        <a:solidFill>
          <a:schemeClr val="lt1">
            <a:alpha val="90000"/>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06248" tIns="18415" rIns="18415" bIns="18415" numCol="1" spcCol="1270" anchor="ctr" anchorCtr="0">
          <a:noAutofit/>
        </a:bodyPr>
        <a:lstStyle/>
        <a:p>
          <a:pPr marL="285750" lvl="1" indent="-285750" algn="l" defTabSz="1289050">
            <a:lnSpc>
              <a:spcPct val="90000"/>
            </a:lnSpc>
            <a:spcBef>
              <a:spcPct val="0"/>
            </a:spcBef>
            <a:spcAft>
              <a:spcPct val="15000"/>
            </a:spcAft>
            <a:buChar char="••"/>
          </a:pPr>
          <a:r>
            <a:rPr lang="zh-CN" altLang="en-US" sz="2900" kern="1200" dirty="0" smtClean="0">
              <a:latin typeface="微软雅黑" panose="020B0503020204020204" pitchFamily="34" charset="-122"/>
              <a:ea typeface="微软雅黑" panose="020B0503020204020204" pitchFamily="34" charset="-122"/>
            </a:rPr>
            <a:t>请求规范：请求与数据关系</a:t>
          </a:r>
          <a:endParaRPr lang="zh-CN" altLang="en-US" sz="2900" kern="1200" dirty="0">
            <a:latin typeface="微软雅黑" panose="020B0503020204020204" pitchFamily="34" charset="-122"/>
            <a:ea typeface="微软雅黑" panose="020B0503020204020204" pitchFamily="34" charset="-122"/>
          </a:endParaRPr>
        </a:p>
      </dsp:txBody>
      <dsp:txXfrm rot="-5400000">
        <a:off x="910325" y="42558"/>
        <a:ext cx="5096912" cy="763174"/>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9416A0C-734D-48E8-BB50-72A83727C778}">
      <dsp:nvSpPr>
        <dsp:cNvPr id="0" name=""/>
        <dsp:cNvSpPr/>
      </dsp:nvSpPr>
      <dsp:spPr>
        <a:xfrm>
          <a:off x="946787" y="691911"/>
          <a:ext cx="1773148" cy="1182689"/>
        </a:xfrm>
        <a:prstGeom prst="rect">
          <a:avLst/>
        </a:prstGeom>
        <a:solidFill>
          <a:schemeClr val="accent3">
            <a:tint val="40000"/>
            <a:alpha val="90000"/>
            <a:hueOff val="0"/>
            <a:satOff val="0"/>
            <a:lumOff val="0"/>
            <a:alphaOff val="0"/>
          </a:schemeClr>
        </a:solidFill>
        <a:ln w="25400" cap="flat"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0" tIns="241808" rIns="241808" bIns="241808" numCol="1" spcCol="1270" anchor="ctr" anchorCtr="0">
          <a:noAutofit/>
        </a:bodyPr>
        <a:lstStyle/>
        <a:p>
          <a:pPr lvl="0" algn="ctr" defTabSz="1511300">
            <a:lnSpc>
              <a:spcPct val="90000"/>
            </a:lnSpc>
            <a:spcBef>
              <a:spcPct val="0"/>
            </a:spcBef>
            <a:spcAft>
              <a:spcPct val="35000"/>
            </a:spcAft>
          </a:pPr>
          <a:r>
            <a:rPr lang="zh-CN" altLang="en-US" sz="3400" kern="1200" dirty="0" smtClean="0">
              <a:latin typeface="微软雅黑" panose="020B0503020204020204" pitchFamily="34" charset="-122"/>
              <a:ea typeface="微软雅黑" panose="020B0503020204020204" pitchFamily="34" charset="-122"/>
            </a:rPr>
            <a:t>页面</a:t>
          </a:r>
          <a:endParaRPr lang="zh-CN" altLang="en-US" sz="3400" kern="1200" dirty="0">
            <a:latin typeface="微软雅黑" panose="020B0503020204020204" pitchFamily="34" charset="-122"/>
            <a:ea typeface="微软雅黑" panose="020B0503020204020204" pitchFamily="34" charset="-122"/>
          </a:endParaRPr>
        </a:p>
      </dsp:txBody>
      <dsp:txXfrm>
        <a:off x="1230491" y="691911"/>
        <a:ext cx="1489444" cy="1182689"/>
      </dsp:txXfrm>
    </dsp:sp>
    <dsp:sp modelId="{D107576B-C28F-4B41-993C-28542FA3CC4A}">
      <dsp:nvSpPr>
        <dsp:cNvPr id="0" name=""/>
        <dsp:cNvSpPr/>
      </dsp:nvSpPr>
      <dsp:spPr>
        <a:xfrm>
          <a:off x="946787" y="1874601"/>
          <a:ext cx="1773148" cy="1182689"/>
        </a:xfrm>
        <a:prstGeom prst="rect">
          <a:avLst/>
        </a:prstGeom>
        <a:solidFill>
          <a:schemeClr val="accent3">
            <a:tint val="40000"/>
            <a:alpha val="90000"/>
            <a:hueOff val="3572285"/>
            <a:satOff val="-4598"/>
            <a:lumOff val="-358"/>
            <a:alphaOff val="0"/>
          </a:schemeClr>
        </a:solidFill>
        <a:ln w="25400" cap="flat" cmpd="sng" algn="ctr">
          <a:solidFill>
            <a:schemeClr val="accent3">
              <a:tint val="40000"/>
              <a:alpha val="90000"/>
              <a:hueOff val="3572285"/>
              <a:satOff val="-4598"/>
              <a:lumOff val="-358"/>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0" tIns="241808" rIns="241808" bIns="241808" numCol="1" spcCol="1270" anchor="ctr" anchorCtr="0">
          <a:noAutofit/>
        </a:bodyPr>
        <a:lstStyle/>
        <a:p>
          <a:pPr lvl="0" algn="ctr" defTabSz="1511300">
            <a:lnSpc>
              <a:spcPct val="90000"/>
            </a:lnSpc>
            <a:spcBef>
              <a:spcPct val="0"/>
            </a:spcBef>
            <a:spcAft>
              <a:spcPct val="35000"/>
            </a:spcAft>
          </a:pPr>
          <a:r>
            <a:rPr lang="zh-CN" altLang="en-US" sz="3400" kern="1200" dirty="0" smtClean="0">
              <a:latin typeface="微软雅黑" panose="020B0503020204020204" pitchFamily="34" charset="-122"/>
              <a:ea typeface="微软雅黑" panose="020B0503020204020204" pitchFamily="34" charset="-122"/>
            </a:rPr>
            <a:t>结构</a:t>
          </a:r>
          <a:endParaRPr lang="zh-CN" altLang="en-US" sz="3400" kern="1200" dirty="0">
            <a:latin typeface="微软雅黑" panose="020B0503020204020204" pitchFamily="34" charset="-122"/>
            <a:ea typeface="微软雅黑" panose="020B0503020204020204" pitchFamily="34" charset="-122"/>
          </a:endParaRPr>
        </a:p>
      </dsp:txBody>
      <dsp:txXfrm>
        <a:off x="1230491" y="1874601"/>
        <a:ext cx="1489444" cy="1182689"/>
      </dsp:txXfrm>
    </dsp:sp>
    <dsp:sp modelId="{BBC6DCB1-EDB7-4B82-9A20-4EFE19306C02}">
      <dsp:nvSpPr>
        <dsp:cNvPr id="0" name=""/>
        <dsp:cNvSpPr/>
      </dsp:nvSpPr>
      <dsp:spPr>
        <a:xfrm>
          <a:off x="1108" y="219072"/>
          <a:ext cx="1182098" cy="1182098"/>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422400">
            <a:lnSpc>
              <a:spcPct val="90000"/>
            </a:lnSpc>
            <a:spcBef>
              <a:spcPct val="0"/>
            </a:spcBef>
            <a:spcAft>
              <a:spcPct val="35000"/>
            </a:spcAft>
          </a:pPr>
          <a:r>
            <a:rPr lang="zh-CN" altLang="en-US" sz="3200" kern="1200" dirty="0" smtClean="0">
              <a:latin typeface="微软雅黑" panose="020B0503020204020204" pitchFamily="34" charset="-122"/>
              <a:ea typeface="微软雅黑" panose="020B0503020204020204" pitchFamily="34" charset="-122"/>
            </a:rPr>
            <a:t>前端</a:t>
          </a:r>
          <a:endParaRPr lang="zh-CN" altLang="en-US" sz="3200" kern="1200" dirty="0">
            <a:latin typeface="微软雅黑" panose="020B0503020204020204" pitchFamily="34" charset="-122"/>
            <a:ea typeface="微软雅黑" panose="020B0503020204020204" pitchFamily="34" charset="-122"/>
          </a:endParaRPr>
        </a:p>
      </dsp:txBody>
      <dsp:txXfrm>
        <a:off x="174222" y="392186"/>
        <a:ext cx="835870" cy="835870"/>
      </dsp:txXfrm>
    </dsp:sp>
    <dsp:sp modelId="{8904CC9F-0B58-4A9F-8C2B-7C4A3D2C4320}">
      <dsp:nvSpPr>
        <dsp:cNvPr id="0" name=""/>
        <dsp:cNvSpPr/>
      </dsp:nvSpPr>
      <dsp:spPr>
        <a:xfrm>
          <a:off x="3902035" y="691911"/>
          <a:ext cx="1773148" cy="1182689"/>
        </a:xfrm>
        <a:prstGeom prst="rect">
          <a:avLst/>
        </a:prstGeom>
        <a:solidFill>
          <a:schemeClr val="accent3">
            <a:tint val="40000"/>
            <a:alpha val="90000"/>
            <a:hueOff val="7144569"/>
            <a:satOff val="-9195"/>
            <a:lumOff val="-717"/>
            <a:alphaOff val="0"/>
          </a:schemeClr>
        </a:solidFill>
        <a:ln w="25400" cap="flat" cmpd="sng" algn="ctr">
          <a:solidFill>
            <a:schemeClr val="accent3">
              <a:tint val="40000"/>
              <a:alpha val="90000"/>
              <a:hueOff val="7144569"/>
              <a:satOff val="-9195"/>
              <a:lumOff val="-717"/>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0" tIns="241808" rIns="241808" bIns="241808" numCol="1" spcCol="1270" anchor="ctr" anchorCtr="0">
          <a:noAutofit/>
        </a:bodyPr>
        <a:lstStyle/>
        <a:p>
          <a:pPr lvl="0" algn="ctr" defTabSz="1511300">
            <a:lnSpc>
              <a:spcPct val="90000"/>
            </a:lnSpc>
            <a:spcBef>
              <a:spcPct val="0"/>
            </a:spcBef>
            <a:spcAft>
              <a:spcPct val="35000"/>
            </a:spcAft>
          </a:pPr>
          <a:r>
            <a:rPr lang="zh-CN" altLang="en-US" sz="3400" kern="1200" dirty="0" smtClean="0">
              <a:latin typeface="微软雅黑" panose="020B0503020204020204" pitchFamily="34" charset="-122"/>
              <a:ea typeface="微软雅黑" panose="020B0503020204020204" pitchFamily="34" charset="-122"/>
            </a:rPr>
            <a:t>预填</a:t>
          </a:r>
          <a:endParaRPr lang="zh-CN" altLang="en-US" sz="3400" kern="1200" dirty="0">
            <a:latin typeface="微软雅黑" panose="020B0503020204020204" pitchFamily="34" charset="-122"/>
            <a:ea typeface="微软雅黑" panose="020B0503020204020204" pitchFamily="34" charset="-122"/>
          </a:endParaRPr>
        </a:p>
      </dsp:txBody>
      <dsp:txXfrm>
        <a:off x="4185738" y="691911"/>
        <a:ext cx="1489444" cy="1182689"/>
      </dsp:txXfrm>
    </dsp:sp>
    <dsp:sp modelId="{ED983A42-3AF9-4792-B3E4-2D21C1C3558E}">
      <dsp:nvSpPr>
        <dsp:cNvPr id="0" name=""/>
        <dsp:cNvSpPr/>
      </dsp:nvSpPr>
      <dsp:spPr>
        <a:xfrm>
          <a:off x="3902035" y="1874601"/>
          <a:ext cx="1773148" cy="1182689"/>
        </a:xfrm>
        <a:prstGeom prst="rect">
          <a:avLst/>
        </a:prstGeom>
        <a:solidFill>
          <a:schemeClr val="accent3">
            <a:tint val="40000"/>
            <a:alpha val="90000"/>
            <a:hueOff val="10716854"/>
            <a:satOff val="-13793"/>
            <a:lumOff val="-1075"/>
            <a:alphaOff val="0"/>
          </a:schemeClr>
        </a:solidFill>
        <a:ln w="25400" cap="flat" cmpd="sng" algn="ctr">
          <a:solidFill>
            <a:schemeClr val="accent3">
              <a:tint val="40000"/>
              <a:alpha val="90000"/>
              <a:hueOff val="10716854"/>
              <a:satOff val="-13793"/>
              <a:lumOff val="-1075"/>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0" tIns="241808" rIns="241808" bIns="241808" numCol="1" spcCol="1270" anchor="ctr" anchorCtr="0">
          <a:noAutofit/>
        </a:bodyPr>
        <a:lstStyle/>
        <a:p>
          <a:pPr lvl="0" algn="ctr" defTabSz="1511300">
            <a:lnSpc>
              <a:spcPct val="90000"/>
            </a:lnSpc>
            <a:spcBef>
              <a:spcPct val="0"/>
            </a:spcBef>
            <a:spcAft>
              <a:spcPct val="35000"/>
            </a:spcAft>
          </a:pPr>
          <a:r>
            <a:rPr lang="zh-CN" altLang="en-US" sz="3400" kern="1200" dirty="0" smtClean="0">
              <a:latin typeface="微软雅黑" panose="020B0503020204020204" pitchFamily="34" charset="-122"/>
              <a:ea typeface="微软雅黑" panose="020B0503020204020204" pitchFamily="34" charset="-122"/>
            </a:rPr>
            <a:t>数据</a:t>
          </a:r>
          <a:endParaRPr lang="zh-CN" altLang="en-US" sz="3400" kern="1200" dirty="0">
            <a:latin typeface="微软雅黑" panose="020B0503020204020204" pitchFamily="34" charset="-122"/>
            <a:ea typeface="微软雅黑" panose="020B0503020204020204" pitchFamily="34" charset="-122"/>
          </a:endParaRPr>
        </a:p>
      </dsp:txBody>
      <dsp:txXfrm>
        <a:off x="4185738" y="1874601"/>
        <a:ext cx="1489444" cy="1182689"/>
      </dsp:txXfrm>
    </dsp:sp>
    <dsp:sp modelId="{F9AE0412-3F50-4E4F-95CD-788F271823BE}">
      <dsp:nvSpPr>
        <dsp:cNvPr id="0" name=""/>
        <dsp:cNvSpPr/>
      </dsp:nvSpPr>
      <dsp:spPr>
        <a:xfrm>
          <a:off x="2956355" y="219072"/>
          <a:ext cx="1182098" cy="1182098"/>
        </a:xfrm>
        <a:prstGeom prst="ellipse">
          <a:avLst/>
        </a:prstGeom>
        <a:solidFill>
          <a:schemeClr val="accent3">
            <a:hueOff val="11250264"/>
            <a:satOff val="-16880"/>
            <a:lumOff val="-274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1422400">
            <a:lnSpc>
              <a:spcPct val="90000"/>
            </a:lnSpc>
            <a:spcBef>
              <a:spcPct val="0"/>
            </a:spcBef>
            <a:spcAft>
              <a:spcPct val="35000"/>
            </a:spcAft>
          </a:pPr>
          <a:r>
            <a:rPr lang="zh-CN" altLang="en-US" sz="3200" kern="1200" dirty="0" smtClean="0">
              <a:latin typeface="微软雅黑" panose="020B0503020204020204" pitchFamily="34" charset="-122"/>
              <a:ea typeface="微软雅黑" panose="020B0503020204020204" pitchFamily="34" charset="-122"/>
            </a:rPr>
            <a:t>后端</a:t>
          </a:r>
          <a:endParaRPr lang="zh-CN" altLang="en-US" sz="3200" kern="1200" dirty="0">
            <a:latin typeface="微软雅黑" panose="020B0503020204020204" pitchFamily="34" charset="-122"/>
            <a:ea typeface="微软雅黑" panose="020B0503020204020204" pitchFamily="34" charset="-122"/>
          </a:endParaRPr>
        </a:p>
      </dsp:txBody>
      <dsp:txXfrm>
        <a:off x="3129469" y="392186"/>
        <a:ext cx="835870" cy="835870"/>
      </dsp:txXfrm>
    </dsp:sp>
  </dsp:spTree>
</dsp:drawing>
</file>

<file path=ppt/diagrams/layout1.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10.xml><?xml version="1.0" encoding="utf-8"?>
<dgm:layoutDef xmlns:dgm="http://schemas.openxmlformats.org/drawingml/2006/diagram" xmlns:a="http://schemas.openxmlformats.org/drawingml/2006/main" uniqueId="urn:microsoft.com/office/officeart/2005/8/layout/hList9">
  <dgm:title val=""/>
  <dgm:desc val=""/>
  <dgm:catLst>
    <dgm:cat type="list" pri="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3" srcId="0" destId="1" srcOrd="0" destOrd="0"/>
        <dgm:cxn modelId="4"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1" destId="2" srcOrd="0" destOrd="0"/>
      </dgm:cxnLst>
      <dgm:bg/>
      <dgm:whole/>
    </dgm:dataModel>
  </dgm:styleData>
  <dgm:clrData>
    <dgm:dataModel>
      <dgm:ptLst>
        <dgm:pt modelId="0" type="doc"/>
        <dgm:pt modelId="1"/>
        <dgm:pt modelId="11"/>
        <dgm:pt modelId="12"/>
        <dgm:pt modelId="13"/>
        <dgm:pt modelId="14"/>
        <dgm:pt modelId="2"/>
        <dgm:pt modelId="21"/>
        <dgm:pt modelId="22"/>
        <dgm:pt modelId="23"/>
        <dgm:pt modelId="24"/>
        <dgm:pt modelId="3"/>
        <dgm:pt modelId="31"/>
        <dgm:pt modelId="32"/>
        <dgm:pt modelId="33"/>
        <dgm:pt modelId="34"/>
      </dgm:ptLst>
      <dgm:cxnLst>
        <dgm:cxn modelId="4" srcId="0" destId="1" srcOrd="0" destOrd="0"/>
        <dgm:cxn modelId="5" srcId="0" destId="2" srcOrd="1" destOrd="0"/>
        <dgm:cxn modelId="6" srcId="0" destId="3" srcOrd="1" destOrd="0"/>
        <dgm:cxn modelId="15" srcId="1" destId="11" srcOrd="0" destOrd="0"/>
        <dgm:cxn modelId="16" srcId="1" destId="12" srcOrd="0" destOrd="0"/>
        <dgm:cxn modelId="17" srcId="1" destId="13" srcOrd="0" destOrd="0"/>
        <dgm:cxn modelId="18" srcId="1" destId="14" srcOrd="0" destOrd="0"/>
        <dgm:cxn modelId="25" srcId="2" destId="21" srcOrd="0" destOrd="0"/>
        <dgm:cxn modelId="26" srcId="2" destId="22" srcOrd="0" destOrd="0"/>
        <dgm:cxn modelId="27" srcId="2" destId="23" srcOrd="0" destOrd="0"/>
        <dgm:cxn modelId="28" srcId="2" destId="24" srcOrd="0" destOrd="0"/>
        <dgm:cxn modelId="35" srcId="3" destId="31" srcOrd="0" destOrd="0"/>
        <dgm:cxn modelId="36" srcId="3" destId="32" srcOrd="0" destOrd="0"/>
        <dgm:cxn modelId="37" srcId="3" destId="33" srcOrd="0" destOrd="0"/>
        <dgm:cxn modelId="38" srcId="3" destId="34" srcOrd="0" destOrd="0"/>
      </dgm:cxnLst>
      <dgm:bg/>
      <dgm:whole/>
    </dgm:dataModel>
  </dgm:clrData>
  <dgm:layoutNode name="list">
    <dgm:varLst>
      <dgm:dir/>
      <dgm:animLvl val="lvl"/>
    </dgm:varLst>
    <dgm:choose name="Name0">
      <dgm:if name="Name1" func="var" arg="dir" op="equ" val="norm">
        <dgm:alg type="lin">
          <dgm:param type="linDir" val="fromL"/>
          <dgm:param type="fallback" val="2D"/>
          <dgm:param type="nodeVertAlign" val="t"/>
        </dgm:alg>
      </dgm:if>
      <dgm:else name="Name2">
        <dgm:alg type="lin">
          <dgm:param type="linDir" val="fromR"/>
          <dgm:param type="fallback" val="2D"/>
          <dgm:param type="nodeVertAlign" val="t"/>
        </dgm:alg>
      </dgm:else>
    </dgm:choose>
    <dgm:shape xmlns:r="http://schemas.openxmlformats.org/officeDocument/2006/relationships" r:blip="">
      <dgm:adjLst/>
    </dgm:shape>
    <dgm:presOf/>
    <dgm:constrLst>
      <dgm:constr type="w" for="ch" forName="circle" refType="w" fact="0.5"/>
      <dgm:constr type="w" for="ch" forName="vertFlow" refType="w" fact="0.75"/>
      <dgm:constr type="h" for="des" forName="firstComp" refType="w" refFor="ch" refForName="vertFlow" fact="0.667"/>
      <dgm:constr type="h" for="des" forName="comp" refType="h" refFor="des" refForName="firstComp" op="equ"/>
      <dgm:constr type="h" for="des" forName="topSpace" refType="w" refFor="ch" refForName="circle" op="equ" fact="0.4"/>
      <dgm:constr type="w" for="ch" forName="posSpace" refType="w" fact="0.4"/>
      <dgm:constr type="w" for="ch" forName="negSpace" refType="w" fact="-1.15"/>
      <dgm:constr type="w" for="ch" forName="transSpace" refType="w" fact="0.75"/>
      <dgm:constr type="primFontSz" for="ch" forName="circle" op="equ" val="65"/>
      <dgm:constr type="primFontSz" for="des" forName="firstChildTx" val="65"/>
      <dgm:constr type="primFontSz" for="des" forName="childTx" refType="primFontSz" refFor="des" refForName="firstChildTx" op="equ"/>
    </dgm:constrLst>
    <dgm:ruleLst/>
    <dgm:forEach name="Name3" axis="ch" ptType="node">
      <dgm:layoutNode name="posSpace">
        <dgm:alg type="sp"/>
        <dgm:shape xmlns:r="http://schemas.openxmlformats.org/officeDocument/2006/relationships" r:blip="">
          <dgm:adjLst/>
        </dgm:shape>
        <dgm:presOf/>
        <dgm:constrLst/>
        <dgm:ruleLst/>
      </dgm:layoutNode>
      <dgm:layoutNode name="vertFlow">
        <dgm:alg type="lin">
          <dgm:param type="linDir" val="fromT"/>
        </dgm:alg>
        <dgm:shape xmlns:r="http://schemas.openxmlformats.org/officeDocument/2006/relationships" r:blip="">
          <dgm:adjLst/>
        </dgm:shape>
        <dgm:presOf/>
        <dgm:constrLst>
          <dgm:constr type="w" for="ch" forName="firstComp" refType="w"/>
          <dgm:constr type="w" for="ch" forName="comp" refType="w"/>
        </dgm:constrLst>
        <dgm:ruleLst/>
        <dgm:layoutNode name="topSpace">
          <dgm:alg type="sp"/>
          <dgm:shape xmlns:r="http://schemas.openxmlformats.org/officeDocument/2006/relationships" r:blip="">
            <dgm:adjLst/>
          </dgm:shape>
          <dgm:presOf/>
          <dgm:constrLst/>
          <dgm:ruleLst/>
        </dgm:layoutNode>
        <dgm:layoutNode name="firstComp">
          <dgm:alg type="composite"/>
          <dgm:shape xmlns:r="http://schemas.openxmlformats.org/officeDocument/2006/relationships" r:blip="">
            <dgm:adjLst/>
          </dgm:shape>
          <dgm:presOf/>
          <dgm:choose name="Name4">
            <dgm:if name="Name5" func="var" arg="dir" op="equ" val="norm">
              <dgm:constrLst>
                <dgm:constr type="l" for="ch" forName="firstChild"/>
                <dgm:constr type="t" for="ch" forName="firstChild"/>
                <dgm:constr type="w" for="ch" forName="firstChild" refType="w"/>
                <dgm:constr type="h" for="ch" forName="firstChild" refType="h"/>
                <dgm:constr type="l" for="ch" forName="firstChildTx" refType="w" fact="0.16"/>
                <dgm:constr type="r" for="ch" forName="firstChildTx" refType="w"/>
                <dgm:constr type="h" for="ch" forName="firstChildTx" refFor="ch" refForName="firstChild" op="equ"/>
              </dgm:constrLst>
            </dgm:if>
            <dgm:else name="Name6">
              <dgm:constrLst>
                <dgm:constr type="l" for="ch" forName="firstChild"/>
                <dgm:constr type="t" for="ch" forName="firstChild"/>
                <dgm:constr type="w" for="ch" forName="firstChild" refType="w"/>
                <dgm:constr type="h" for="ch" forName="firstChild" refType="h"/>
                <dgm:constr type="l" for="ch" forName="firstChildTx"/>
                <dgm:constr type="r" for="ch" forName="firstChildTx" refType="w" fact="0.825"/>
                <dgm:constr type="h" for="ch" forName="firstChildTx" refFor="ch" refForName="firstChild" op="equ"/>
              </dgm:constrLst>
            </dgm:else>
          </dgm:choose>
          <dgm:ruleLst/>
          <dgm:layoutNode name="firstChild" styleLbl="bgAccFollowNode1">
            <dgm:alg type="sp"/>
            <dgm:shape xmlns:r="http://schemas.openxmlformats.org/officeDocument/2006/relationships" type="rect" r:blip="">
              <dgm:adjLst/>
            </dgm:shape>
            <dgm:presOf axis="ch desOrSelf" ptType="node node" cnt="1 0"/>
            <dgm:constrLst/>
            <dgm:ruleLst/>
          </dgm:layoutNode>
          <dgm:layoutNode name="firstChildTx" styleLbl="bgAccFollowNode1">
            <dgm:varLst>
              <dgm:bulletEnabled val="1"/>
            </dgm:varLst>
            <dgm:alg type="tx">
              <dgm:param type="parTxLTRAlign" val="l"/>
            </dgm:alg>
            <dgm:shape xmlns:r="http://schemas.openxmlformats.org/officeDocument/2006/relationships" type="rect" r:blip="" hideGeom="1">
              <dgm:adjLst/>
            </dgm:shape>
            <dgm:presOf axis="ch desOrSelf" ptType="node node" cnt="1 0"/>
            <dgm:choose name="Name7">
              <dgm:if name="Name8" func="var" arg="dir" op="equ" val="norm">
                <dgm:constrLst>
                  <dgm:constr type="primFontSz" val="65"/>
                  <dgm:constr type="lMarg"/>
                </dgm:constrLst>
              </dgm:if>
              <dgm:else name="Name9">
                <dgm:constrLst>
                  <dgm:constr type="primFontSz" val="65"/>
                  <dgm:constr type="rMarg"/>
                </dgm:constrLst>
              </dgm:else>
            </dgm:choose>
            <dgm:ruleLst>
              <dgm:rule type="primFontSz" val="5" fact="NaN" max="NaN"/>
            </dgm:ruleLst>
          </dgm:layoutNode>
        </dgm:layoutNode>
        <dgm:forEach name="Name10" axis="ch" ptType="node" st="2">
          <dgm:layoutNode name="comp">
            <dgm:alg type="composite"/>
            <dgm:shape xmlns:r="http://schemas.openxmlformats.org/officeDocument/2006/relationships" r:blip="">
              <dgm:adjLst/>
            </dgm:shape>
            <dgm:presOf/>
            <dgm:choose name="Name11">
              <dgm:if name="Name12" func="var" arg="dir" op="equ" val="norm">
                <dgm:constrLst>
                  <dgm:constr type="l" for="ch" forName="child"/>
                  <dgm:constr type="t" for="ch" forName="child"/>
                  <dgm:constr type="w" for="ch" forName="child" refType="w"/>
                  <dgm:constr type="h" for="ch" forName="child" refType="h"/>
                  <dgm:constr type="l" for="ch" forName="childTx" refType="w" fact="0.16"/>
                  <dgm:constr type="r" for="ch" forName="childTx" refType="w"/>
                  <dgm:constr type="h" for="ch" forName="childTx" refFor="ch" refForName="child" op="equ"/>
                </dgm:constrLst>
              </dgm:if>
              <dgm:else name="Name13">
                <dgm:constrLst>
                  <dgm:constr type="l" for="ch" forName="child"/>
                  <dgm:constr type="t" for="ch" forName="child"/>
                  <dgm:constr type="w" for="ch" forName="child" refType="w"/>
                  <dgm:constr type="h" for="ch" forName="child" refType="h"/>
                  <dgm:constr type="l" for="ch" forName="childTx"/>
                  <dgm:constr type="r" for="ch" forName="childTx" refType="w" fact="0.825"/>
                  <dgm:constr type="h" for="ch" forName="childTx" refFor="ch" refForName="child" op="equ"/>
                </dgm:constrLst>
              </dgm:else>
            </dgm:choose>
            <dgm:ruleLst/>
            <dgm:layoutNode name="child" styleLbl="bgAccFollowNode1">
              <dgm:alg type="sp"/>
              <dgm:shape xmlns:r="http://schemas.openxmlformats.org/officeDocument/2006/relationships" type="rect" r:blip="">
                <dgm:adjLst/>
              </dgm:shape>
              <dgm:presOf axis="desOrSelf" ptType="node"/>
              <dgm:constrLst/>
              <dgm:ruleLst/>
            </dgm:layoutNode>
            <dgm:layoutNode name="childTx" styleLbl="bgAccFollowNode1">
              <dgm:varLst>
                <dgm:bulletEnabled val="1"/>
              </dgm:varLst>
              <dgm:alg type="tx">
                <dgm:param type="parTxLTRAlign" val="l"/>
              </dgm:alg>
              <dgm:shape xmlns:r="http://schemas.openxmlformats.org/officeDocument/2006/relationships" type="rect" r:blip="" hideGeom="1">
                <dgm:adjLst/>
              </dgm:shape>
              <dgm:presOf axis="desOrSelf" ptType="node"/>
              <dgm:choose name="Name14">
                <dgm:if name="Name15" func="var" arg="dir" op="equ" val="norm">
                  <dgm:constrLst>
                    <dgm:constr type="primFontSz" val="65"/>
                    <dgm:constr type="lMarg"/>
                  </dgm:constrLst>
                </dgm:if>
                <dgm:else name="Name16">
                  <dgm:constrLst>
                    <dgm:constr type="primFontSz" val="65"/>
                    <dgm:constr type="rMarg"/>
                  </dgm:constrLst>
                </dgm:else>
              </dgm:choose>
              <dgm:ruleLst>
                <dgm:rule type="primFontSz" val="5" fact="NaN" max="NaN"/>
              </dgm:ruleLst>
            </dgm:layoutNode>
          </dgm:layoutNode>
        </dgm:forEach>
      </dgm:layoutNode>
      <dgm:layoutNode name="negSpace">
        <dgm:alg type="sp"/>
        <dgm:shape xmlns:r="http://schemas.openxmlformats.org/officeDocument/2006/relationships" r:blip="">
          <dgm:adjLst/>
        </dgm:shape>
        <dgm:presOf/>
        <dgm:constrLst/>
        <dgm:ruleLst/>
      </dgm:layoutNode>
      <dgm:layoutNode name="circle" styleLbl="node1">
        <dgm:alg type="tx"/>
        <dgm:shape xmlns:r="http://schemas.openxmlformats.org/officeDocument/2006/relationships" type="ellipse" r:blip="">
          <dgm:adjLst/>
        </dgm:shape>
        <dgm:presOf axis="self"/>
        <dgm:constrLst>
          <dgm:constr type="lMarg"/>
          <dgm:constr type="rMarg"/>
          <dgm:constr type="tMarg"/>
          <dgm:constr type="bMarg"/>
          <dgm:constr type="h" refType="w"/>
        </dgm:constrLst>
        <dgm:ruleLst>
          <dgm:rule type="primFontSz" val="5" fact="NaN" max="NaN"/>
        </dgm:ruleLst>
      </dgm:layoutNode>
      <dgm:forEach name="Name17" axis="followSib" ptType="sibTrans" cnt="1">
        <dgm:layoutNode name="transSpace">
          <dgm:alg type="sp"/>
          <dgm:shape xmlns:r="http://schemas.openxmlformats.org/officeDocument/2006/relationships" r:blip="">
            <dgm:adjLst/>
          </dgm:shape>
          <dgm:presO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equation2">
  <dgm:title val=""/>
  <dgm:desc val=""/>
  <dgm:catLst>
    <dgm:cat type="relationship" pri="18000"/>
    <dgm:cat type="process" pri="26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linDir" val="fromL"/>
          <dgm:param type="fallback" val="2D"/>
        </dgm:alg>
      </dgm:if>
      <dgm:else name="Name3">
        <dgm:alg type="lin">
          <dgm:param type="linDir" val="fromR"/>
          <dgm:param type="fallback" val="2D"/>
        </dgm:alg>
      </dgm:else>
    </dgm:choose>
    <dgm:shape xmlns:r="http://schemas.openxmlformats.org/officeDocument/2006/relationships" r:blip="">
      <dgm:adjLst/>
    </dgm:shape>
    <dgm:presOf/>
    <dgm:choose name="Name4">
      <dgm:if name="Name5" axis="ch" ptType="node" func="cnt" op="gte" val="3">
        <dgm:constrLst>
          <dgm:constr type="h" for="des" forName="node" refType="w" fact="0.5"/>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ch" forName="lastNode" op="equ" val="65"/>
          <dgm:constr type="primFontSz" for="des" forName="node" op="equ" val="65"/>
          <dgm:constr type="primFontSz" for="des" forName="sibTrans" val="55"/>
          <dgm:constr type="primFontSz" for="des" forName="sibTrans" refType="primFontSz" refFor="des" refForName="node" op="lte" fact="0.8"/>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if>
      <dgm:else name="Name6">
        <dgm:constrLst>
          <dgm:constr type="h" for="des" forName="node" refType="w"/>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des" forName="node" val="65"/>
          <dgm:constr type="primFontSz" for="ch" forName="lastNode" refType="primFontSz" refFor="des" refForName="node" op="equ"/>
          <dgm:constr type="primFontSz" for="des" forName="sibTrans" val="55"/>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else>
    </dgm:choose>
    <dgm:ruleLst/>
    <dgm:choose name="Name7">
      <dgm:if name="Name8" axis="ch" ptType="node" func="cnt" op="gte" val="1">
        <dgm:layoutNode name="vNodes">
          <dgm:alg type="lin">
            <dgm:param type="linDir" val="fromT"/>
            <dgm:param type="fallback" val="2D"/>
          </dgm:alg>
          <dgm:shape xmlns:r="http://schemas.openxmlformats.org/officeDocument/2006/relationships" r:blip="">
            <dgm:adjLst/>
          </dgm:shape>
          <dgm:presOf/>
          <dgm:constrLst/>
          <dgm:ruleLst/>
          <dgm:forEach name="Name9" axis="ch" ptType="node">
            <dgm:choose name="Name10">
              <dgm:if name="Name11" axis="self" func="revPos" op="neq" val="1">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choose name="Name12">
                  <dgm:if name="Name13" axis="self" ptType="node" func="revPos" op="gt" val="2">
                    <dgm:forEach name="sibTransForEach" axis="followSib" ptType="sibTrans" cnt="1">
                      <dgm:layoutNode name="spacerT">
                        <dgm:alg type="sp"/>
                        <dgm:shape xmlns:r="http://schemas.openxmlformats.org/officeDocument/2006/relationships" r:blip="">
                          <dgm:adjLst/>
                        </dgm:shape>
                        <dgm:presOf axis="self"/>
                        <dgm:constrLst/>
                        <dgm:ruleLst/>
                      </dgm:layoutNode>
                      <dgm:layoutNode name="sibTrans">
                        <dgm:alg type="tx"/>
                        <dgm:shape xmlns:r="http://schemas.openxmlformats.org/officeDocument/2006/relationships" type="mathPlus" r:blip="">
                          <dgm:adjLst/>
                        </dgm:shape>
                        <dgm:presOf axis="self"/>
                        <dgm:constrLst>
                          <dgm:constr type="h" refType="w"/>
                          <dgm:constr type="lMarg"/>
                          <dgm:constr type="rMarg"/>
                          <dgm:constr type="tMarg"/>
                          <dgm:constr type="bMarg"/>
                        </dgm:constrLst>
                        <dgm:ruleLst>
                          <dgm:rule type="primFontSz" val="5" fact="NaN" max="NaN"/>
                        </dgm:ruleLst>
                      </dgm:layoutNode>
                      <dgm:layoutNode name="spacerB">
                        <dgm:alg type="sp"/>
                        <dgm:shape xmlns:r="http://schemas.openxmlformats.org/officeDocument/2006/relationships" r:blip="">
                          <dgm:adjLst/>
                        </dgm:shape>
                        <dgm:presOf axis="self"/>
                        <dgm:constrLst/>
                        <dgm:ruleLst/>
                      </dgm:layoutNode>
                    </dgm:forEach>
                  </dgm:if>
                  <dgm:else name="Name14"/>
                </dgm:choose>
              </dgm:if>
              <dgm:else name="Name15"/>
            </dgm:choose>
          </dgm:forEach>
        </dgm:layoutNode>
        <dgm:choose name="Name16">
          <dgm:if name="Name17" axis="ch" ptType="node" func="cnt" op="gt" val="1">
            <dgm:layoutNode name="sibTransLast">
              <dgm:alg type="conn">
                <dgm:param type="begPts" val="auto"/>
                <dgm:param type="endPts" val="auto"/>
                <dgm:param type="srcNode" val="vNodes"/>
                <dgm:param type="dstNode" val="lastNode"/>
              </dgm:alg>
              <dgm:shape xmlns:r="http://schemas.openxmlformats.org/officeDocument/2006/relationships" type="conn" r:blip="">
                <dgm:adjLst/>
              </dgm:shape>
              <dgm:presOf axis="ch" ptType="sibTrans" st="-1" cnt="1"/>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ch desOrSelf" ptType="sibTrans sibTrans" st="-1 1" cnt="1 0"/>
                <dgm:constrLst>
                  <dgm:constr type="lMarg"/>
                  <dgm:constr type="rMarg"/>
                  <dgm:constr type="tMarg"/>
                  <dgm:constr type="bMarg"/>
                </dgm:constrLst>
                <dgm:ruleLst>
                  <dgm:rule type="primFontSz" val="5" fact="NaN" max="NaN"/>
                </dgm:ruleLst>
              </dgm:layoutNode>
            </dgm:layoutNode>
          </dgm:if>
          <dgm:else name="Name18"/>
        </dgm:choose>
        <dgm:layoutNode name="lastNode">
          <dgm:varLst>
            <dgm:bulletEnabled val="1"/>
          </dgm:varLst>
          <dgm:alg type="tx">
            <dgm:param type="txAnchorVertCh" val="mid"/>
          </dgm:alg>
          <dgm:shape xmlns:r="http://schemas.openxmlformats.org/officeDocument/2006/relationships" type="ellipse" r:blip="">
            <dgm:adjLst/>
          </dgm:shape>
          <dgm:presOf axis="ch desOrSelf" ptType="node node" st="-1 1" cnt="1 0"/>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else name="Name19"/>
    </dgm:choose>
  </dgm:layoutNode>
</dgm:layoutDef>
</file>

<file path=ppt/diagrams/layout12.xml><?xml version="1.0" encoding="utf-8"?>
<dgm:layoutDef xmlns:dgm="http://schemas.openxmlformats.org/drawingml/2006/diagram" xmlns:a="http://schemas.openxmlformats.org/drawingml/2006/main" uniqueId="urn:microsoft.com/office/officeart/2008/layout/CircleAccentTimeline">
  <dgm:title val=""/>
  <dgm:desc val=""/>
  <dgm:catLst>
    <dgm:cat type="process" pri="75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41" srcId="1" destId="11" srcOrd="0" destOrd="0"/>
        <dgm:cxn modelId="42" srcId="1" destId="12" srcOrd="1" destOrd="0"/>
        <dgm:cxn modelId="5" srcId="0" destId="2" srcOrd="0" destOrd="0"/>
        <dgm:cxn modelId="51" srcId="2" destId="21" srcOrd="0" destOrd="0"/>
        <dgm:cxn modelId="52" srcId="2" destId="22" srcOrd="1"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41" srcId="1" destId="11" srcOrd="0" destOrd="0"/>
        <dgm:cxn modelId="5" srcId="0" destId="2" srcOrd="0" destOrd="0"/>
        <dgm:cxn modelId="51"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41" srcId="1" destId="11" srcOrd="0" destOrd="0"/>
        <dgm:cxn modelId="5" srcId="0" destId="2" srcOrd="0" destOrd="0"/>
        <dgm:cxn modelId="51" srcId="2" destId="21" srcOrd="0" destOrd="0"/>
      </dgm:cxnLst>
      <dgm:bg/>
      <dgm:whole/>
    </dgm:dataModel>
  </dgm:clrData>
  <dgm:layoutNode name="Name0">
    <dgm:varLst>
      <dgm:dir/>
    </dgm:varLst>
    <dgm:choose name="Name1">
      <dgm:if name="Name2" func="var" arg="dir" op="equ" val="norm">
        <dgm:alg type="lin">
          <dgm:param type="fallback" val="2D"/>
          <dgm:param type="nodeVertAlign" val="b"/>
        </dgm:alg>
      </dgm:if>
      <dgm:else name="Name3">
        <dgm:alg type="lin">
          <dgm:param type="fallback" val="2D"/>
          <dgm:param type="nodeVertAlign" val="b"/>
          <dgm:param type="linDir" val="fromR"/>
        </dgm:alg>
      </dgm:else>
    </dgm:choose>
    <dgm:shape xmlns:r="http://schemas.openxmlformats.org/officeDocument/2006/relationships" r:blip="">
      <dgm:adjLst/>
    </dgm:shape>
    <dgm:constrLst>
      <dgm:constr type="h" for="ch" forName="parComposite" refType="h"/>
      <dgm:constr type="w" for="ch" forName="parComposite" refType="h" refFor="ch" refForName="parComposite" fact="0.4986"/>
      <dgm:constr type="h" for="ch" forName="desComposite" refType="h" fact="0.8722"/>
      <dgm:constr type="w" for="ch" forName="desComposite" refType="h" refFor="ch" refForName="desComposite" fact="0.6056"/>
      <dgm:constr type="w" for="ch" forName="parBackupNorm" refType="w" refFor="ch" refForName="parComposite" fact="-0.3369"/>
      <dgm:constr type="w" for="ch" forName="parBackupRTL" refType="w" refFor="ch" refForName="parComposite" fact="-0.3369"/>
      <dgm:constr type="w" for="ch" forName="parBackupRev" refType="w" refFor="ch" refForName="parComposite" fact="0"/>
      <dgm:constr type="w" for="ch" forName="desBackupLeftNorm" refType="w" refFor="ch" refForName="desComposite" fact="-0.3376"/>
      <dgm:constr type="w" for="ch" forName="desBackupLeftRev" refType="w" refFor="ch" refForName="desComposite" fact="-0.3376"/>
      <dgm:constr type="w" for="ch" forName="desBackupRightNorm" refType="w" refFor="ch" refForName="desComposite" fact="-0.3376"/>
      <dgm:constr type="w" for="ch" forName="desBackupRightRev" refType="w" refFor="ch" refForName="desComposite" fact="-0.3376"/>
      <dgm:constr type="w" for="ch" forName="parSpace" refType="w" refFor="ch" refForName="parComposite" fact="0.05"/>
      <dgm:constr type="w" for="ch" forName="desSpace" refType="w" refFor="ch" refForName="parComposite" fact="0.05"/>
      <dgm:constr type="primFontSz" for="des" forName="parTx" op="equ" val="65"/>
      <dgm:constr type="primFontSz" for="des" forName="chTx" refType="primFontSz" refFor="des" refForName="parTx" op="lte" val="65"/>
      <dgm:constr type="primFontSz" for="des" forName="desTx" refType="primFontSz" refFor="des" refForName="chTx" op="lte" val="65"/>
      <dgm:constr type="primFontSz" for="des" forName="desTx" refType="primFontSz" refFor="des" refForName="parTx" op="lte"/>
    </dgm:constrLst>
    <dgm:forEach name="Name4" axis="ch" ptType="node">
      <dgm:layoutNode name="parComposite">
        <dgm:alg type="composite"/>
        <dgm:shape xmlns:r="http://schemas.openxmlformats.org/officeDocument/2006/relationships" r:blip="">
          <dgm:adjLst/>
        </dgm:shape>
        <dgm:choose name="Name5">
          <dgm:if name="Name6" func="var" arg="dir" op="equ" val="norm">
            <dgm:constrLst>
              <dgm:constr type="l" for="ch" forName="parBigCircle"/>
              <dgm:constr type="ctrY" for="ch" forName="parBigCircle" refType="h" fact="0.5639"/>
              <dgm:constr type="w" for="ch" forName="parBigCircle" refType="w" fact="0.6631"/>
              <dgm:constr type="h" for="ch" forName="parBigCircle" refType="w" refFor="ch" refForName="parBigCircle"/>
              <dgm:constr type="r" for="ch" forName="parTx" refType="w"/>
              <dgm:constr type="t" for="ch" forName="parTx"/>
              <dgm:constr type="w" for="ch" forName="parTx" refType="w" fact="0.7084"/>
              <dgm:constr type="h" for="ch" forName="parTx" refType="h" fact="0.4562"/>
              <dgm:constr type="t" for="ch" forName="bSpace" refType="ctrY" refFor="ch" refForName="parBigCircle"/>
              <dgm:constr type="b" for="ch" forName="bSpace" refType="h"/>
              <dgm:constr type="l" for="ch" forName="bSpace"/>
              <dgm:constr type="w" for="ch" forName="bSpace" val="1"/>
            </dgm:constrLst>
          </dgm:if>
          <dgm:else name="Name7">
            <dgm:constrLst>
              <dgm:constr type="r" for="ch" forName="parBigCircle" refType="w"/>
              <dgm:constr type="ctrY" for="ch" forName="parBigCircle" refType="h" fact="0.5639"/>
              <dgm:constr type="w" for="ch" forName="parBigCircle" refType="w" fact="0.6631"/>
              <dgm:constr type="h" for="ch" forName="parBigCircle" refType="w" refFor="ch" refForName="parBigCircle"/>
              <dgm:constr type="l" for="ch" forName="parTx" fact="0"/>
              <dgm:constr type="t" for="ch" forName="parTx"/>
              <dgm:constr type="w" for="ch" forName="parTx" refType="w" fact="0.7084"/>
              <dgm:constr type="h" for="ch" forName="parTx" refType="h" fact="0.4562"/>
              <dgm:constr type="t" for="ch" forName="bSpace" refType="ctrY" refFor="ch" refForName="parBigCircle"/>
              <dgm:constr type="b" for="ch" forName="bSpace" refType="h"/>
              <dgm:constr type="r" for="ch" forName="bSpace"/>
              <dgm:constr type="w" for="ch" forName="bSpace" val="1"/>
            </dgm:constrLst>
          </dgm:else>
        </dgm:choose>
        <dgm:layoutNode name="parBigCircle" styleLbl="node0">
          <dgm:alg type="sp"/>
          <dgm:shape xmlns:r="http://schemas.openxmlformats.org/officeDocument/2006/relationships" type="donut" r:blip="">
            <dgm:adjLst>
              <dgm:adj idx="1" val="0.2"/>
            </dgm:adjLst>
          </dgm:shape>
          <dgm:presOf/>
          <dgm:constrLst>
            <dgm:constr type="h" refType="w" op="equ"/>
          </dgm:constrLst>
        </dgm:layoutNode>
        <dgm:layoutNode name="parTx" styleLbl="revTx">
          <dgm:choose name="Name8">
            <dgm:if name="Name9" func="var" arg="dir" op="equ" val="norm">
              <dgm:alg type="tx">
                <dgm:param type="autoTxRot" val="grav"/>
                <dgm:param type="parTxLTRAlign" val="l"/>
              </dgm:alg>
              <dgm:shape xmlns:r="http://schemas.openxmlformats.org/officeDocument/2006/relationships" rot="295" type="rect" r:blip="">
                <dgm:adjLst/>
              </dgm:shape>
              <dgm:presOf axis="self" ptType="node"/>
              <dgm:constrLst>
                <dgm:constr type="lMarg" refType="primFontSz" fact="0.2"/>
                <dgm:constr type="rMarg"/>
                <dgm:constr type="tMarg"/>
                <dgm:constr type="bMarg"/>
              </dgm:constrLst>
            </dgm:if>
            <dgm:else name="Name10">
              <dgm:alg type="tx">
                <dgm:param type="autoTxRot" val="grav"/>
                <dgm:param type="parTxLTRAlign" val="r"/>
              </dgm:alg>
              <dgm:shape xmlns:r="http://schemas.openxmlformats.org/officeDocument/2006/relationships" rot="65" type="rect" r:blip="">
                <dgm:adjLst/>
              </dgm:shape>
              <dgm:presOf axis="self" ptType="node"/>
              <dgm:constrLst>
                <dgm:constr type="lMarg"/>
                <dgm:constr type="rMarg" refType="primFontSz" fact="0.2"/>
                <dgm:constr type="tMarg"/>
                <dgm:constr type="bMarg"/>
              </dgm:constrLst>
            </dgm:else>
          </dgm:choose>
          <dgm:ruleLst>
            <dgm:rule type="primFontSz" val="5" fact="NaN" max="NaN"/>
          </dgm:ruleLst>
        </dgm:layoutNode>
        <dgm:layoutNode name="bSpace">
          <dgm:alg type="sp"/>
          <dgm:shape xmlns:r="http://schemas.openxmlformats.org/officeDocument/2006/relationships" r:blip="">
            <dgm:adjLst/>
          </dgm:shape>
          <dgm:presOf/>
        </dgm:layoutNode>
      </dgm:layoutNode>
      <dgm:choose name="Name11">
        <dgm:if name="Name12" func="var" arg="dir" op="equ" val="norm">
          <dgm:layoutNode name="parBackupNorm">
            <dgm:alg type="sp"/>
            <dgm:shape xmlns:r="http://schemas.openxmlformats.org/officeDocument/2006/relationships" r:blip="">
              <dgm:adjLst/>
            </dgm:shape>
            <dgm:presOf/>
          </dgm:layoutNode>
        </dgm:if>
        <dgm:else name="Name13">
          <dgm:layoutNode name="parBackupRTL">
            <dgm:alg type="sp"/>
            <dgm:shape xmlns:r="http://schemas.openxmlformats.org/officeDocument/2006/relationships" r:blip="">
              <dgm:adjLst/>
            </dgm:shape>
            <dgm:presOf/>
          </dgm:layoutNode>
        </dgm:else>
      </dgm:choose>
      <dgm:forEach name="Name14" axis="followSib" ptType="sibTrans" hideLastTrans="0" cnt="1">
        <dgm:layoutNode name="parSpace">
          <dgm:alg type="sp"/>
          <dgm:shape xmlns:r="http://schemas.openxmlformats.org/officeDocument/2006/relationships" r:blip="">
            <dgm:adjLst/>
          </dgm:shape>
          <dgm:presOf/>
        </dgm:layoutNode>
      </dgm:forEach>
      <dgm:forEach name="Name15" axis="ch" ptType="node">
        <dgm:choose name="Name16">
          <dgm:if name="Name17" func="var" arg="dir" op="equ" val="norm">
            <dgm:layoutNode name="desBackupLeftNorm">
              <dgm:alg type="sp"/>
              <dgm:shape xmlns:r="http://schemas.openxmlformats.org/officeDocument/2006/relationships" r:blip="">
                <dgm:adjLst/>
              </dgm:shape>
              <dgm:presOf/>
            </dgm:layoutNode>
          </dgm:if>
          <dgm:else name="Name18">
            <dgm:choose name="Name19">
              <dgm:if name="Name20" axis="self" ptType="node" func="pos" op="equ" val="1">
                <dgm:layoutNode name="desBackupRightRev">
                  <dgm:alg type="sp"/>
                  <dgm:shape xmlns:r="http://schemas.openxmlformats.org/officeDocument/2006/relationships" r:blip="">
                    <dgm:adjLst/>
                  </dgm:shape>
                  <dgm:presOf/>
                </dgm:layoutNode>
              </dgm:if>
              <dgm:else name="Name21"/>
            </dgm:choose>
          </dgm:else>
        </dgm:choose>
        <dgm:layoutNode name="desComposite">
          <dgm:alg type="composite"/>
          <dgm:shape xmlns:r="http://schemas.openxmlformats.org/officeDocument/2006/relationships" r:blip="">
            <dgm:adjLst/>
          </dgm:shape>
          <dgm:choose name="Name22">
            <dgm:if name="Name23" func="var" arg="dir" op="equ" val="norm">
              <dgm:constrLst>
                <dgm:constr type="ctrX" for="ch" forName="desCircle" refType="w" fact="0.5"/>
                <dgm:constr type="ctrY" for="ch" forName="desCircle" refType="h" fact="0.5"/>
                <dgm:constr type="w" for="ch" forName="desCircle" refType="w" fact="0.3249"/>
                <dgm:constr type="h" for="ch" forName="desCircle" refType="w" refFor="ch" refForName="desCircle"/>
                <dgm:constr type="l" for="ch" forName="chTx"/>
                <dgm:constr type="b" for="ch" forName="chTx" refType="h"/>
                <dgm:constr type="w" for="ch" forName="chTx" refType="w" fact="0.5786"/>
                <dgm:constr type="h" for="ch" forName="chTx" refType="h" fact="0.4525"/>
                <dgm:constr type="r" for="ch" forName="desTx" refType="w"/>
                <dgm:constr type="t" for="ch" forName="desTx"/>
                <dgm:constr type="w" for="ch" forName="desTx" refType="w" fact="0.5786"/>
                <dgm:constr type="h" for="ch" forName="desTx" refType="h" fact="0.4525"/>
              </dgm:constrLst>
            </dgm:if>
            <dgm:else name="Name24">
              <dgm:constrLst>
                <dgm:constr type="ctrX" for="ch" forName="desCircle" refType="w" fact="0.5"/>
                <dgm:constr type="ctrY" for="ch" forName="desCircle" refType="h" fact="0.5"/>
                <dgm:constr type="w" for="ch" forName="desCircle" refType="w" fact="0.3249"/>
                <dgm:constr type="h" for="ch" forName="desCircle" refType="w" refFor="ch" refForName="desCircle"/>
                <dgm:constr type="r" for="ch" forName="chTx" refType="w"/>
                <dgm:constr type="b" for="ch" forName="chTx" refType="h"/>
                <dgm:constr type="w" for="ch" forName="chTx" refType="w" fact="0.5786"/>
                <dgm:constr type="h" for="ch" forName="chTx" refType="h" fact="0.4525"/>
                <dgm:constr type="l" for="ch" forName="desTx"/>
                <dgm:constr type="t" for="ch" forName="desTx"/>
                <dgm:constr type="w" for="ch" forName="desTx" refType="w" fact="0.5786"/>
                <dgm:constr type="h" for="ch" forName="desTx" refType="h" fact="0.4525"/>
              </dgm:constrLst>
            </dgm:else>
          </dgm:choose>
          <dgm:layoutNode name="desCircle" styleLbl="node1">
            <dgm:alg type="sp"/>
            <dgm:shape xmlns:r="http://schemas.openxmlformats.org/officeDocument/2006/relationships" type="ellipse" r:blip="">
              <dgm:adjLst/>
            </dgm:shape>
            <dgm:presOf/>
            <dgm:constrLst>
              <dgm:constr type="h" refType="w" op="equ"/>
            </dgm:constrLst>
          </dgm:layoutNode>
          <dgm:layoutNode name="chTx" styleLbl="revTx">
            <dgm:choose name="Name25">
              <dgm:if name="Name26" func="var" arg="dir" op="equ" val="norm">
                <dgm:alg type="tx">
                  <dgm:param type="autoTxRot" val="grav"/>
                  <dgm:param type="parTxLTRAlign" val="r"/>
                  <dgm:param type="txAnchorVert" val="mid"/>
                  <dgm:param type="txAnchorVertCh" val="mid"/>
                </dgm:alg>
                <dgm:shape xmlns:r="http://schemas.openxmlformats.org/officeDocument/2006/relationships" rot="295" type="rect" r:blip="">
                  <dgm:adjLst/>
                </dgm:shape>
                <dgm:presOf axis="self" ptType="node"/>
              </dgm:if>
              <dgm:else name="Name27">
                <dgm:alg type="tx">
                  <dgm:param type="autoTxRot" val="grav"/>
                  <dgm:param type="parTxLTRAlign" val="l"/>
                  <dgm:param type="txAnchorVert" val="mid"/>
                  <dgm:param type="txAnchorVertCh" val="mid"/>
                </dgm:alg>
                <dgm:shape xmlns:r="http://schemas.openxmlformats.org/officeDocument/2006/relationships" rot="65" type="rect" r:blip="">
                  <dgm:adjLst/>
                </dgm:shape>
                <dgm:presOf axis="self" ptType="node"/>
              </dgm:else>
            </dgm:choose>
            <dgm:choose name="Name28">
              <dgm:if name="Name29" func="var" arg="dir" op="equ" val="norm">
                <dgm:constrLst>
                  <dgm:constr type="lMarg"/>
                  <dgm:constr type="rMarg" refType="primFontSz" fact="0.2"/>
                  <dgm:constr type="tMarg"/>
                  <dgm:constr type="bMarg"/>
                </dgm:constrLst>
              </dgm:if>
              <dgm:else name="Name30">
                <dgm:constrLst>
                  <dgm:constr type="rMarg"/>
                  <dgm:constr type="lMarg" refType="primFontSz" fact="0.2"/>
                  <dgm:constr type="tMarg"/>
                  <dgm:constr type="bMarg"/>
                </dgm:constrLst>
              </dgm:else>
            </dgm:choose>
            <dgm:ruleLst>
              <dgm:rule type="primFontSz" val="5" fact="NaN" max="NaN"/>
            </dgm:ruleLst>
          </dgm:layoutNode>
          <dgm:layoutNode name="desTx" styleLbl="revTx">
            <dgm:varLst>
              <dgm:bulletEnabled val="1"/>
            </dgm:varLst>
            <dgm:choose name="Name31">
              <dgm:if name="Name32" func="var" arg="dir" op="equ" val="norm">
                <dgm:alg type="tx">
                  <dgm:param type="autoTxRot" val="grav"/>
                  <dgm:param type="parTxLTRAlign" val="l"/>
                  <dgm:param type="shpTxLTRAlignCh" val="l"/>
                  <dgm:param type="stBulletLvl" val="1"/>
                  <dgm:param type="txAnchorVert" val="mid"/>
                </dgm:alg>
                <dgm:shape xmlns:r="http://schemas.openxmlformats.org/officeDocument/2006/relationships" rot="295" type="rect" r:blip="">
                  <dgm:adjLst/>
                </dgm:shape>
                <dgm:presOf axis="des" ptType="node"/>
              </dgm:if>
              <dgm:else name="Name33">
                <dgm:alg type="tx">
                  <dgm:param type="autoTxRot" val="grav"/>
                  <dgm:param type="parTxLTRAlign" val="r"/>
                  <dgm:param type="shpTxLTRAlignCh" val="r"/>
                  <dgm:param type="stBulletLvl" val="1"/>
                  <dgm:param type="txAnchorVert" val="mid"/>
                </dgm:alg>
                <dgm:shape xmlns:r="http://schemas.openxmlformats.org/officeDocument/2006/relationships" rot="65" type="rect" r:blip="">
                  <dgm:adjLst/>
                </dgm:shape>
                <dgm:presOf axis="des" ptType="node"/>
              </dgm:else>
            </dgm:choose>
            <dgm:choose name="Name34">
              <dgm:if name="Name35" func="var" arg="dir" op="equ" val="norm">
                <dgm:constrLst>
                  <dgm:constr type="rMarg"/>
                  <dgm:constr type="lMarg" refType="primFontSz" fact="0.2"/>
                  <dgm:constr type="tMarg"/>
                  <dgm:constr type="bMarg"/>
                </dgm:constrLst>
              </dgm:if>
              <dgm:else name="Name36">
                <dgm:constrLst>
                  <dgm:constr type="lMarg"/>
                  <dgm:constr type="rMarg" refType="primFontSz" fact="0.2"/>
                  <dgm:constr type="tMarg"/>
                  <dgm:constr type="bMarg"/>
                </dgm:constrLst>
              </dgm:else>
            </dgm:choose>
            <dgm:ruleLst>
              <dgm:rule type="primFontSz" val="5" fact="NaN" max="NaN"/>
            </dgm:ruleLst>
          </dgm:layoutNode>
        </dgm:layoutNode>
        <dgm:layoutNode name="desBackupRightNorm">
          <dgm:alg type="sp"/>
          <dgm:shape xmlns:r="http://schemas.openxmlformats.org/officeDocument/2006/relationships" r:blip="">
            <dgm:adjLst/>
          </dgm:shape>
          <dgm:presOf/>
        </dgm:layoutNode>
        <dgm:choose name="Name37">
          <dgm:if name="Name38" func="var" arg="dir" op="neq" val="norm">
            <dgm:choose name="Name39">
              <dgm:if name="Name40" axis="self" ptType="node" func="revPos" op="neq" val="1">
                <dgm:layoutNode name="desBackupLeftRev">
                  <dgm:alg type="sp"/>
                  <dgm:shape xmlns:r="http://schemas.openxmlformats.org/officeDocument/2006/relationships" r:blip="">
                    <dgm:adjLst/>
                  </dgm:shape>
                  <dgm:presOf/>
                </dgm:layoutNode>
              </dgm:if>
              <dgm:else name="Name41"/>
            </dgm:choose>
          </dgm:if>
          <dgm:else name="Name42"/>
        </dgm:choose>
        <dgm:forEach name="Name43" axis="followSib" ptType="sibTrans" hideLastTrans="0" cnt="1">
          <dgm:layoutNode name="desSpace">
            <dgm:alg type="sp"/>
            <dgm:shape xmlns:r="http://schemas.openxmlformats.org/officeDocument/2006/relationships" r:blip="">
              <dgm:adjLst/>
            </dgm:shape>
            <dgm:presOf/>
          </dgm:layoutNode>
        </dgm:forEach>
      </dgm:forEach>
      <dgm:choose name="Name44">
        <dgm:if name="Name45" func="var" arg="dir" op="neq" val="norm">
          <dgm:layoutNode name="parBackupRev">
            <dgm:alg type="sp"/>
            <dgm:shape xmlns:r="http://schemas.openxmlformats.org/officeDocument/2006/relationships" r:blip="">
              <dgm:adjLst/>
            </dgm:shape>
            <dgm:presOf/>
          </dgm:layoutNode>
        </dgm:if>
        <dgm:else name="Name46"/>
      </dgm:choose>
    </dgm:forEach>
  </dgm:layoutNode>
</dgm:layoutDef>
</file>

<file path=ppt/diagrams/layout13.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hList9">
  <dgm:title val=""/>
  <dgm:desc val=""/>
  <dgm:catLst>
    <dgm:cat type="list" pri="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3" srcId="0" destId="1" srcOrd="0" destOrd="0"/>
        <dgm:cxn modelId="4"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1" destId="2" srcOrd="0" destOrd="0"/>
      </dgm:cxnLst>
      <dgm:bg/>
      <dgm:whole/>
    </dgm:dataModel>
  </dgm:styleData>
  <dgm:clrData>
    <dgm:dataModel>
      <dgm:ptLst>
        <dgm:pt modelId="0" type="doc"/>
        <dgm:pt modelId="1"/>
        <dgm:pt modelId="11"/>
        <dgm:pt modelId="12"/>
        <dgm:pt modelId="13"/>
        <dgm:pt modelId="14"/>
        <dgm:pt modelId="2"/>
        <dgm:pt modelId="21"/>
        <dgm:pt modelId="22"/>
        <dgm:pt modelId="23"/>
        <dgm:pt modelId="24"/>
        <dgm:pt modelId="3"/>
        <dgm:pt modelId="31"/>
        <dgm:pt modelId="32"/>
        <dgm:pt modelId="33"/>
        <dgm:pt modelId="34"/>
      </dgm:ptLst>
      <dgm:cxnLst>
        <dgm:cxn modelId="4" srcId="0" destId="1" srcOrd="0" destOrd="0"/>
        <dgm:cxn modelId="5" srcId="0" destId="2" srcOrd="1" destOrd="0"/>
        <dgm:cxn modelId="6" srcId="0" destId="3" srcOrd="1" destOrd="0"/>
        <dgm:cxn modelId="15" srcId="1" destId="11" srcOrd="0" destOrd="0"/>
        <dgm:cxn modelId="16" srcId="1" destId="12" srcOrd="0" destOrd="0"/>
        <dgm:cxn modelId="17" srcId="1" destId="13" srcOrd="0" destOrd="0"/>
        <dgm:cxn modelId="18" srcId="1" destId="14" srcOrd="0" destOrd="0"/>
        <dgm:cxn modelId="25" srcId="2" destId="21" srcOrd="0" destOrd="0"/>
        <dgm:cxn modelId="26" srcId="2" destId="22" srcOrd="0" destOrd="0"/>
        <dgm:cxn modelId="27" srcId="2" destId="23" srcOrd="0" destOrd="0"/>
        <dgm:cxn modelId="28" srcId="2" destId="24" srcOrd="0" destOrd="0"/>
        <dgm:cxn modelId="35" srcId="3" destId="31" srcOrd="0" destOrd="0"/>
        <dgm:cxn modelId="36" srcId="3" destId="32" srcOrd="0" destOrd="0"/>
        <dgm:cxn modelId="37" srcId="3" destId="33" srcOrd="0" destOrd="0"/>
        <dgm:cxn modelId="38" srcId="3" destId="34" srcOrd="0" destOrd="0"/>
      </dgm:cxnLst>
      <dgm:bg/>
      <dgm:whole/>
    </dgm:dataModel>
  </dgm:clrData>
  <dgm:layoutNode name="list">
    <dgm:varLst>
      <dgm:dir/>
      <dgm:animLvl val="lvl"/>
    </dgm:varLst>
    <dgm:choose name="Name0">
      <dgm:if name="Name1" func="var" arg="dir" op="equ" val="norm">
        <dgm:alg type="lin">
          <dgm:param type="linDir" val="fromL"/>
          <dgm:param type="fallback" val="2D"/>
          <dgm:param type="nodeVertAlign" val="t"/>
        </dgm:alg>
      </dgm:if>
      <dgm:else name="Name2">
        <dgm:alg type="lin">
          <dgm:param type="linDir" val="fromR"/>
          <dgm:param type="fallback" val="2D"/>
          <dgm:param type="nodeVertAlign" val="t"/>
        </dgm:alg>
      </dgm:else>
    </dgm:choose>
    <dgm:shape xmlns:r="http://schemas.openxmlformats.org/officeDocument/2006/relationships" r:blip="">
      <dgm:adjLst/>
    </dgm:shape>
    <dgm:presOf/>
    <dgm:constrLst>
      <dgm:constr type="w" for="ch" forName="circle" refType="w" fact="0.5"/>
      <dgm:constr type="w" for="ch" forName="vertFlow" refType="w" fact="0.75"/>
      <dgm:constr type="h" for="des" forName="firstComp" refType="w" refFor="ch" refForName="vertFlow" fact="0.667"/>
      <dgm:constr type="h" for="des" forName="comp" refType="h" refFor="des" refForName="firstComp" op="equ"/>
      <dgm:constr type="h" for="des" forName="topSpace" refType="w" refFor="ch" refForName="circle" op="equ" fact="0.4"/>
      <dgm:constr type="w" for="ch" forName="posSpace" refType="w" fact="0.4"/>
      <dgm:constr type="w" for="ch" forName="negSpace" refType="w" fact="-1.15"/>
      <dgm:constr type="w" for="ch" forName="transSpace" refType="w" fact="0.75"/>
      <dgm:constr type="primFontSz" for="ch" forName="circle" op="equ" val="65"/>
      <dgm:constr type="primFontSz" for="des" forName="firstChildTx" val="65"/>
      <dgm:constr type="primFontSz" for="des" forName="childTx" refType="primFontSz" refFor="des" refForName="firstChildTx" op="equ"/>
    </dgm:constrLst>
    <dgm:ruleLst/>
    <dgm:forEach name="Name3" axis="ch" ptType="node">
      <dgm:layoutNode name="posSpace">
        <dgm:alg type="sp"/>
        <dgm:shape xmlns:r="http://schemas.openxmlformats.org/officeDocument/2006/relationships" r:blip="">
          <dgm:adjLst/>
        </dgm:shape>
        <dgm:presOf/>
        <dgm:constrLst/>
        <dgm:ruleLst/>
      </dgm:layoutNode>
      <dgm:layoutNode name="vertFlow">
        <dgm:alg type="lin">
          <dgm:param type="linDir" val="fromT"/>
        </dgm:alg>
        <dgm:shape xmlns:r="http://schemas.openxmlformats.org/officeDocument/2006/relationships" r:blip="">
          <dgm:adjLst/>
        </dgm:shape>
        <dgm:presOf/>
        <dgm:constrLst>
          <dgm:constr type="w" for="ch" forName="firstComp" refType="w"/>
          <dgm:constr type="w" for="ch" forName="comp" refType="w"/>
        </dgm:constrLst>
        <dgm:ruleLst/>
        <dgm:layoutNode name="topSpace">
          <dgm:alg type="sp"/>
          <dgm:shape xmlns:r="http://schemas.openxmlformats.org/officeDocument/2006/relationships" r:blip="">
            <dgm:adjLst/>
          </dgm:shape>
          <dgm:presOf/>
          <dgm:constrLst/>
          <dgm:ruleLst/>
        </dgm:layoutNode>
        <dgm:layoutNode name="firstComp">
          <dgm:alg type="composite"/>
          <dgm:shape xmlns:r="http://schemas.openxmlformats.org/officeDocument/2006/relationships" r:blip="">
            <dgm:adjLst/>
          </dgm:shape>
          <dgm:presOf/>
          <dgm:choose name="Name4">
            <dgm:if name="Name5" func="var" arg="dir" op="equ" val="norm">
              <dgm:constrLst>
                <dgm:constr type="l" for="ch" forName="firstChild"/>
                <dgm:constr type="t" for="ch" forName="firstChild"/>
                <dgm:constr type="w" for="ch" forName="firstChild" refType="w"/>
                <dgm:constr type="h" for="ch" forName="firstChild" refType="h"/>
                <dgm:constr type="l" for="ch" forName="firstChildTx" refType="w" fact="0.16"/>
                <dgm:constr type="r" for="ch" forName="firstChildTx" refType="w"/>
                <dgm:constr type="h" for="ch" forName="firstChildTx" refFor="ch" refForName="firstChild" op="equ"/>
              </dgm:constrLst>
            </dgm:if>
            <dgm:else name="Name6">
              <dgm:constrLst>
                <dgm:constr type="l" for="ch" forName="firstChild"/>
                <dgm:constr type="t" for="ch" forName="firstChild"/>
                <dgm:constr type="w" for="ch" forName="firstChild" refType="w"/>
                <dgm:constr type="h" for="ch" forName="firstChild" refType="h"/>
                <dgm:constr type="l" for="ch" forName="firstChildTx"/>
                <dgm:constr type="r" for="ch" forName="firstChildTx" refType="w" fact="0.825"/>
                <dgm:constr type="h" for="ch" forName="firstChildTx" refFor="ch" refForName="firstChild" op="equ"/>
              </dgm:constrLst>
            </dgm:else>
          </dgm:choose>
          <dgm:ruleLst/>
          <dgm:layoutNode name="firstChild" styleLbl="bgAccFollowNode1">
            <dgm:alg type="sp"/>
            <dgm:shape xmlns:r="http://schemas.openxmlformats.org/officeDocument/2006/relationships" type="rect" r:blip="">
              <dgm:adjLst/>
            </dgm:shape>
            <dgm:presOf axis="ch desOrSelf" ptType="node node" cnt="1 0"/>
            <dgm:constrLst/>
            <dgm:ruleLst/>
          </dgm:layoutNode>
          <dgm:layoutNode name="firstChildTx" styleLbl="bgAccFollowNode1">
            <dgm:varLst>
              <dgm:bulletEnabled val="1"/>
            </dgm:varLst>
            <dgm:alg type="tx">
              <dgm:param type="parTxLTRAlign" val="l"/>
            </dgm:alg>
            <dgm:shape xmlns:r="http://schemas.openxmlformats.org/officeDocument/2006/relationships" type="rect" r:blip="" hideGeom="1">
              <dgm:adjLst/>
            </dgm:shape>
            <dgm:presOf axis="ch desOrSelf" ptType="node node" cnt="1 0"/>
            <dgm:choose name="Name7">
              <dgm:if name="Name8" func="var" arg="dir" op="equ" val="norm">
                <dgm:constrLst>
                  <dgm:constr type="primFontSz" val="65"/>
                  <dgm:constr type="lMarg"/>
                </dgm:constrLst>
              </dgm:if>
              <dgm:else name="Name9">
                <dgm:constrLst>
                  <dgm:constr type="primFontSz" val="65"/>
                  <dgm:constr type="rMarg"/>
                </dgm:constrLst>
              </dgm:else>
            </dgm:choose>
            <dgm:ruleLst>
              <dgm:rule type="primFontSz" val="5" fact="NaN" max="NaN"/>
            </dgm:ruleLst>
          </dgm:layoutNode>
        </dgm:layoutNode>
        <dgm:forEach name="Name10" axis="ch" ptType="node" st="2">
          <dgm:layoutNode name="comp">
            <dgm:alg type="composite"/>
            <dgm:shape xmlns:r="http://schemas.openxmlformats.org/officeDocument/2006/relationships" r:blip="">
              <dgm:adjLst/>
            </dgm:shape>
            <dgm:presOf/>
            <dgm:choose name="Name11">
              <dgm:if name="Name12" func="var" arg="dir" op="equ" val="norm">
                <dgm:constrLst>
                  <dgm:constr type="l" for="ch" forName="child"/>
                  <dgm:constr type="t" for="ch" forName="child"/>
                  <dgm:constr type="w" for="ch" forName="child" refType="w"/>
                  <dgm:constr type="h" for="ch" forName="child" refType="h"/>
                  <dgm:constr type="l" for="ch" forName="childTx" refType="w" fact="0.16"/>
                  <dgm:constr type="r" for="ch" forName="childTx" refType="w"/>
                  <dgm:constr type="h" for="ch" forName="childTx" refFor="ch" refForName="child" op="equ"/>
                </dgm:constrLst>
              </dgm:if>
              <dgm:else name="Name13">
                <dgm:constrLst>
                  <dgm:constr type="l" for="ch" forName="child"/>
                  <dgm:constr type="t" for="ch" forName="child"/>
                  <dgm:constr type="w" for="ch" forName="child" refType="w"/>
                  <dgm:constr type="h" for="ch" forName="child" refType="h"/>
                  <dgm:constr type="l" for="ch" forName="childTx"/>
                  <dgm:constr type="r" for="ch" forName="childTx" refType="w" fact="0.825"/>
                  <dgm:constr type="h" for="ch" forName="childTx" refFor="ch" refForName="child" op="equ"/>
                </dgm:constrLst>
              </dgm:else>
            </dgm:choose>
            <dgm:ruleLst/>
            <dgm:layoutNode name="child" styleLbl="bgAccFollowNode1">
              <dgm:alg type="sp"/>
              <dgm:shape xmlns:r="http://schemas.openxmlformats.org/officeDocument/2006/relationships" type="rect" r:blip="">
                <dgm:adjLst/>
              </dgm:shape>
              <dgm:presOf axis="desOrSelf" ptType="node"/>
              <dgm:constrLst/>
              <dgm:ruleLst/>
            </dgm:layoutNode>
            <dgm:layoutNode name="childTx" styleLbl="bgAccFollowNode1">
              <dgm:varLst>
                <dgm:bulletEnabled val="1"/>
              </dgm:varLst>
              <dgm:alg type="tx">
                <dgm:param type="parTxLTRAlign" val="l"/>
              </dgm:alg>
              <dgm:shape xmlns:r="http://schemas.openxmlformats.org/officeDocument/2006/relationships" type="rect" r:blip="" hideGeom="1">
                <dgm:adjLst/>
              </dgm:shape>
              <dgm:presOf axis="desOrSelf" ptType="node"/>
              <dgm:choose name="Name14">
                <dgm:if name="Name15" func="var" arg="dir" op="equ" val="norm">
                  <dgm:constrLst>
                    <dgm:constr type="primFontSz" val="65"/>
                    <dgm:constr type="lMarg"/>
                  </dgm:constrLst>
                </dgm:if>
                <dgm:else name="Name16">
                  <dgm:constrLst>
                    <dgm:constr type="primFontSz" val="65"/>
                    <dgm:constr type="rMarg"/>
                  </dgm:constrLst>
                </dgm:else>
              </dgm:choose>
              <dgm:ruleLst>
                <dgm:rule type="primFontSz" val="5" fact="NaN" max="NaN"/>
              </dgm:ruleLst>
            </dgm:layoutNode>
          </dgm:layoutNode>
        </dgm:forEach>
      </dgm:layoutNode>
      <dgm:layoutNode name="negSpace">
        <dgm:alg type="sp"/>
        <dgm:shape xmlns:r="http://schemas.openxmlformats.org/officeDocument/2006/relationships" r:blip="">
          <dgm:adjLst/>
        </dgm:shape>
        <dgm:presOf/>
        <dgm:constrLst/>
        <dgm:ruleLst/>
      </dgm:layoutNode>
      <dgm:layoutNode name="circle" styleLbl="node1">
        <dgm:alg type="tx"/>
        <dgm:shape xmlns:r="http://schemas.openxmlformats.org/officeDocument/2006/relationships" type="ellipse" r:blip="">
          <dgm:adjLst/>
        </dgm:shape>
        <dgm:presOf axis="self"/>
        <dgm:constrLst>
          <dgm:constr type="lMarg"/>
          <dgm:constr type="rMarg"/>
          <dgm:constr type="tMarg"/>
          <dgm:constr type="bMarg"/>
          <dgm:constr type="h" refType="w"/>
        </dgm:constrLst>
        <dgm:ruleLst>
          <dgm:rule type="primFontSz" val="5" fact="NaN" max="NaN"/>
        </dgm:ruleLst>
      </dgm:layoutNode>
      <dgm:forEach name="Name17" axis="followSib" ptType="sibTrans" cnt="1">
        <dgm:layoutNode name="trans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699DAC0-913F-4CFB-852F-43CCF0357516}" type="datetimeFigureOut">
              <a:rPr lang="zh-CN" altLang="en-US" smtClean="0"/>
              <a:pPr/>
              <a:t>2015/12/22</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62891DBA-2A2E-4F32-BB14-713FAEE65AFF}" type="slidenum">
              <a:rPr lang="zh-CN" altLang="en-US" smtClean="0"/>
              <a:pPr/>
              <a:t>‹#›</a:t>
            </a:fld>
            <a:endParaRPr lang="zh-CN" altLang="en-US"/>
          </a:p>
        </p:txBody>
      </p:sp>
    </p:spTree>
    <p:extLst>
      <p:ext uri="{BB962C8B-B14F-4D97-AF65-F5344CB8AC3E}">
        <p14:creationId xmlns:p14="http://schemas.microsoft.com/office/powerpoint/2010/main" val="790033206"/>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35B019A-55AE-4BF7-B4D3-0D825A3F122A}" type="datetimeFigureOut">
              <a:rPr lang="zh-CN" altLang="en-US" smtClean="0"/>
              <a:pPr/>
              <a:t>2015/12/22</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0846743-8D4B-4DFC-A9C0-210E1C1A603E}" type="slidenum">
              <a:rPr lang="zh-CN" altLang="en-US" smtClean="0"/>
              <a:pPr/>
              <a:t>‹#›</a:t>
            </a:fld>
            <a:endParaRPr lang="zh-CN" altLang="en-US"/>
          </a:p>
        </p:txBody>
      </p:sp>
    </p:spTree>
    <p:extLst>
      <p:ext uri="{BB962C8B-B14F-4D97-AF65-F5344CB8AC3E}">
        <p14:creationId xmlns:p14="http://schemas.microsoft.com/office/powerpoint/2010/main" val="1939793233"/>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分享的主线： </a:t>
            </a:r>
            <a:endParaRPr lang="en-US" altLang="zh-CN" dirty="0" smtClean="0"/>
          </a:p>
          <a:p>
            <a:endParaRPr lang="en-US" altLang="zh-CN" dirty="0" smtClean="0"/>
          </a:p>
          <a:p>
            <a:pPr marL="228600" indent="-228600">
              <a:buAutoNum type="arabicPeriod"/>
            </a:pPr>
            <a:r>
              <a:rPr lang="zh-CN" altLang="en-US" dirty="0" smtClean="0"/>
              <a:t>介绍项目的主流程</a:t>
            </a:r>
            <a:endParaRPr lang="en-US" altLang="zh-CN" dirty="0" smtClean="0"/>
          </a:p>
          <a:p>
            <a:pPr marL="228600" indent="-228600">
              <a:buAutoNum type="arabicPeriod"/>
            </a:pPr>
            <a:r>
              <a:rPr lang="zh-CN" altLang="en-US" dirty="0" smtClean="0"/>
              <a:t>介绍前后端的协作模式</a:t>
            </a:r>
            <a:endParaRPr lang="en-US" altLang="zh-CN" dirty="0" smtClean="0"/>
          </a:p>
          <a:p>
            <a:pPr marL="228600" indent="-228600">
              <a:buAutoNum type="arabicPeriod"/>
            </a:pPr>
            <a:r>
              <a:rPr lang="zh-CN" altLang="en-US" dirty="0" smtClean="0"/>
              <a:t>介绍用于支撑协作模式的工具及思想</a:t>
            </a:r>
            <a:endParaRPr lang="en-US" altLang="zh-CN" dirty="0" smtClean="0"/>
          </a:p>
          <a:p>
            <a:pPr marL="228600" indent="-228600">
              <a:buAutoNum type="arabicPeriod"/>
            </a:pPr>
            <a:r>
              <a:rPr lang="zh-CN" altLang="en-US" dirty="0" smtClean="0"/>
              <a:t>通过案例演示各端如何通过工具来进行高效的项目协作</a:t>
            </a:r>
            <a:endParaRPr lang="zh-CN" altLang="en-US" dirty="0"/>
          </a:p>
        </p:txBody>
      </p:sp>
    </p:spTree>
    <p:extLst>
      <p:ext uri="{BB962C8B-B14F-4D97-AF65-F5344CB8AC3E}">
        <p14:creationId xmlns:p14="http://schemas.microsoft.com/office/powerpoint/2010/main" val="18970600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提问： 一般项目会经历哪几个过程？</a:t>
            </a:r>
            <a:endParaRPr lang="en-US" altLang="zh-CN" dirty="0" smtClean="0"/>
          </a:p>
          <a:p>
            <a:endParaRPr lang="en-US" altLang="zh-CN" dirty="0" smtClean="0"/>
          </a:p>
          <a:p>
            <a:r>
              <a:rPr lang="zh-CN" altLang="en-US" dirty="0" smtClean="0"/>
              <a:t>各过程可链接查看具体案例</a:t>
            </a:r>
            <a:endParaRPr lang="en-US" altLang="zh-CN" dirty="0" smtClean="0"/>
          </a:p>
          <a:p>
            <a:endParaRPr lang="en-US" altLang="zh-CN" dirty="0" smtClean="0"/>
          </a:p>
          <a:p>
            <a:r>
              <a:rPr lang="zh-CN" altLang="en-US" dirty="0" smtClean="0"/>
              <a:t>需求：产品立项后 需求工程师（产品、策划）就会进行竞品分析，输出我们产品的具体需求</a:t>
            </a:r>
            <a:endParaRPr lang="en-US" altLang="zh-CN" dirty="0" smtClean="0"/>
          </a:p>
          <a:p>
            <a:r>
              <a:rPr lang="zh-CN" altLang="en-US" dirty="0" smtClean="0"/>
              <a:t>交互：交互工程师根据需求文档结合人机交互知识设计出适合产品的交互原型</a:t>
            </a:r>
            <a:endParaRPr lang="en-US" altLang="zh-CN" dirty="0" smtClean="0"/>
          </a:p>
          <a:p>
            <a:r>
              <a:rPr lang="zh-CN" altLang="en-US" dirty="0" smtClean="0"/>
              <a:t>视觉：根据交互原型输出视觉效果</a:t>
            </a:r>
            <a:endParaRPr lang="en-US" altLang="zh-CN" dirty="0" smtClean="0"/>
          </a:p>
          <a:p>
            <a:r>
              <a:rPr lang="zh-CN" altLang="en-US" dirty="0" smtClean="0"/>
              <a:t>开发：把交互的业务逻辑、视觉的美术效果实现出来</a:t>
            </a:r>
            <a:endParaRPr lang="en-US" altLang="zh-CN" dirty="0" smtClean="0"/>
          </a:p>
          <a:p>
            <a:r>
              <a:rPr lang="zh-CN" altLang="en-US" dirty="0" smtClean="0"/>
              <a:t>测试：测试人员（交互和视觉）对照交互原型、视觉效果测试开发实现的系统</a:t>
            </a:r>
            <a:endParaRPr lang="en-US" altLang="zh-CN" dirty="0" smtClean="0"/>
          </a:p>
          <a:p>
            <a:r>
              <a:rPr lang="zh-CN" altLang="en-US" dirty="0" smtClean="0"/>
              <a:t>发布：产品发布上线</a:t>
            </a:r>
            <a:endParaRPr lang="en-US" altLang="zh-CN" dirty="0" smtClean="0"/>
          </a:p>
          <a:p>
            <a:endParaRPr lang="en-US" altLang="zh-CN" dirty="0" smtClean="0"/>
          </a:p>
          <a:p>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这个过程通常情况下并非线性的，一个阶段挨着一个阶段最后发布后就完了</a:t>
            </a:r>
          </a:p>
          <a:p>
            <a:endParaRPr lang="zh-CN" altLang="en-US" dirty="0"/>
          </a:p>
        </p:txBody>
      </p:sp>
    </p:spTree>
    <p:extLst>
      <p:ext uri="{BB962C8B-B14F-4D97-AF65-F5344CB8AC3E}">
        <p14:creationId xmlns:p14="http://schemas.microsoft.com/office/powerpoint/2010/main" val="31248409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测试输出：测试报告，也可以是以邮件形式的日报</a:t>
            </a:r>
            <a:endParaRPr lang="en-US" altLang="zh-CN" dirty="0" smtClean="0"/>
          </a:p>
          <a:p>
            <a:endParaRPr lang="en-US" altLang="zh-CN" dirty="0" smtClean="0"/>
          </a:p>
          <a:p>
            <a:r>
              <a:rPr lang="zh-CN" altLang="en-US" dirty="0" smtClean="0"/>
              <a:t>下一步查看更多，点击图片返回</a:t>
            </a:r>
            <a:endParaRPr lang="zh-CN" altLang="en-US" dirty="0"/>
          </a:p>
        </p:txBody>
      </p:sp>
    </p:spTree>
    <p:extLst>
      <p:ext uri="{BB962C8B-B14F-4D97-AF65-F5344CB8AC3E}">
        <p14:creationId xmlns:p14="http://schemas.microsoft.com/office/powerpoint/2010/main" val="8115024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提问： 一般项目会经历哪几个过程？</a:t>
            </a:r>
            <a:endParaRPr lang="en-US" altLang="zh-CN" dirty="0" smtClean="0"/>
          </a:p>
          <a:p>
            <a:endParaRPr lang="en-US" altLang="zh-CN" dirty="0" smtClean="0"/>
          </a:p>
          <a:p>
            <a:r>
              <a:rPr lang="zh-CN" altLang="en-US" dirty="0" smtClean="0"/>
              <a:t>各过程可链接查看具体案例</a:t>
            </a:r>
            <a:endParaRPr lang="en-US" altLang="zh-CN" dirty="0" smtClean="0"/>
          </a:p>
          <a:p>
            <a:endParaRPr lang="en-US" altLang="zh-CN" dirty="0" smtClean="0"/>
          </a:p>
          <a:p>
            <a:r>
              <a:rPr lang="zh-CN" altLang="en-US" dirty="0" smtClean="0"/>
              <a:t>需求：产品立项后 需求工程师（产品、策划）就会进行竞品分析，输出我们产品的具体需求</a:t>
            </a:r>
            <a:endParaRPr lang="en-US" altLang="zh-CN" dirty="0" smtClean="0"/>
          </a:p>
          <a:p>
            <a:r>
              <a:rPr lang="zh-CN" altLang="en-US" dirty="0" smtClean="0"/>
              <a:t>交互：交互工程师根据需求文档结合人机交互知识设计出适合产品的交互原型</a:t>
            </a:r>
            <a:endParaRPr lang="en-US" altLang="zh-CN" dirty="0" smtClean="0"/>
          </a:p>
          <a:p>
            <a:r>
              <a:rPr lang="zh-CN" altLang="en-US" dirty="0" smtClean="0"/>
              <a:t>视觉：根据交互原型输出视觉效果</a:t>
            </a:r>
            <a:endParaRPr lang="en-US" altLang="zh-CN" dirty="0" smtClean="0"/>
          </a:p>
          <a:p>
            <a:r>
              <a:rPr lang="zh-CN" altLang="en-US" dirty="0" smtClean="0"/>
              <a:t>开发：把交互的业务逻辑、视觉的美术效果实现出来</a:t>
            </a:r>
            <a:endParaRPr lang="en-US" altLang="zh-CN" dirty="0" smtClean="0"/>
          </a:p>
          <a:p>
            <a:r>
              <a:rPr lang="zh-CN" altLang="en-US" dirty="0" smtClean="0"/>
              <a:t>测试：测试人员（交互和视觉）对照交互原型、视觉效果测试开发实现的系统</a:t>
            </a:r>
            <a:endParaRPr lang="en-US" altLang="zh-CN" dirty="0" smtClean="0"/>
          </a:p>
          <a:p>
            <a:r>
              <a:rPr lang="zh-CN" altLang="en-US" dirty="0" smtClean="0"/>
              <a:t>发布：产品发布上线</a:t>
            </a:r>
            <a:endParaRPr lang="en-US" altLang="zh-CN" dirty="0" smtClean="0"/>
          </a:p>
          <a:p>
            <a:endParaRPr lang="en-US" altLang="zh-CN" dirty="0" smtClean="0"/>
          </a:p>
          <a:p>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这个过程通常情况下并非线性的，一个阶段挨着一个阶段最后发布后就完了</a:t>
            </a:r>
          </a:p>
          <a:p>
            <a:endParaRPr lang="zh-CN" altLang="en-US" dirty="0"/>
          </a:p>
        </p:txBody>
      </p:sp>
    </p:spTree>
    <p:extLst>
      <p:ext uri="{BB962C8B-B14F-4D97-AF65-F5344CB8AC3E}">
        <p14:creationId xmlns:p14="http://schemas.microsoft.com/office/powerpoint/2010/main" val="10864908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更多的时候是类似这种环状的，一期发布完后下一期的流程又马上开始了</a:t>
            </a:r>
            <a:endParaRPr lang="zh-CN" altLang="en-US" dirty="0"/>
          </a:p>
        </p:txBody>
      </p:sp>
    </p:spTree>
    <p:extLst>
      <p:ext uri="{BB962C8B-B14F-4D97-AF65-F5344CB8AC3E}">
        <p14:creationId xmlns:p14="http://schemas.microsoft.com/office/powerpoint/2010/main" val="41403607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而实际情况下我们的整个流程是以这种螺旋型的方式不断的迭代进行的，在这个流程中有一个非常重要的过程，这个过程会涉及到比较多的团队和角色，所以很多情况下会给人一种扯不清理还乱的感觉，因此我们在构建高效的体系中会重点关注这个过程，这个</a:t>
            </a:r>
            <a:r>
              <a:rPr lang="zh-CN" altLang="en-US" smtClean="0"/>
              <a:t>过程就是我们这次重点分享的： 开发过程</a:t>
            </a:r>
            <a:endParaRPr lang="zh-CN" altLang="en-US" dirty="0"/>
          </a:p>
        </p:txBody>
      </p:sp>
    </p:spTree>
    <p:extLst>
      <p:ext uri="{BB962C8B-B14F-4D97-AF65-F5344CB8AC3E}">
        <p14:creationId xmlns:p14="http://schemas.microsoft.com/office/powerpoint/2010/main" val="4295244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在前面的流程中我们已经了解到有几个过程跟开发过程密切相关</a:t>
            </a:r>
            <a:endParaRPr lang="en-US" altLang="zh-CN" dirty="0" smtClean="0"/>
          </a:p>
          <a:p>
            <a:endParaRPr lang="en-US" altLang="zh-CN" dirty="0" smtClean="0"/>
          </a:p>
          <a:p>
            <a:r>
              <a:rPr lang="zh-CN" altLang="en-US" dirty="0" smtClean="0"/>
              <a:t>交互： 输出交互原型，定义开发需要实现的交互逻辑</a:t>
            </a:r>
            <a:endParaRPr lang="en-US" altLang="zh-CN" dirty="0" smtClean="0"/>
          </a:p>
          <a:p>
            <a:r>
              <a:rPr lang="zh-CN" altLang="en-US" dirty="0" smtClean="0"/>
              <a:t>视觉： 输出视觉稿，定义开发需要实现的系统效果</a:t>
            </a:r>
            <a:endParaRPr lang="en-US" altLang="zh-CN" dirty="0" smtClean="0"/>
          </a:p>
          <a:p>
            <a:endParaRPr lang="en-US" altLang="zh-CN" dirty="0" smtClean="0"/>
          </a:p>
          <a:p>
            <a:r>
              <a:rPr lang="zh-CN" altLang="en-US" dirty="0" smtClean="0"/>
              <a:t>开发： 按照交互和视觉实现系统后提交给测试一个可用的系统</a:t>
            </a:r>
            <a:endParaRPr lang="en-US" altLang="zh-CN" dirty="0" smtClean="0"/>
          </a:p>
          <a:p>
            <a:endParaRPr lang="en-US" altLang="zh-CN" dirty="0" smtClean="0"/>
          </a:p>
          <a:p>
            <a:r>
              <a:rPr lang="zh-CN" altLang="en-US" dirty="0" smtClean="0"/>
              <a:t>测试： 测试对照交互原型和视觉稿验证系统的各项功能及性能等</a:t>
            </a:r>
            <a:endParaRPr lang="en-US" altLang="zh-CN" dirty="0" smtClean="0"/>
          </a:p>
          <a:p>
            <a:endParaRPr lang="en-US" altLang="zh-CN" dirty="0" smtClean="0"/>
          </a:p>
          <a:p>
            <a:r>
              <a:rPr lang="zh-CN" altLang="en-US" dirty="0" smtClean="0"/>
              <a:t>这几个过程中每个过程都有各自的输出物，各过程相对耦合性比较低，因此协作难度不是很大，效率已经不是主要问题</a:t>
            </a:r>
            <a:endParaRPr lang="en-US" altLang="zh-CN" dirty="0" smtClean="0"/>
          </a:p>
          <a:p>
            <a:endParaRPr lang="en-US" altLang="zh-CN" dirty="0" smtClean="0"/>
          </a:p>
          <a:p>
            <a:endParaRPr lang="en-US" altLang="zh-CN" dirty="0" smtClean="0"/>
          </a:p>
          <a:p>
            <a:r>
              <a:rPr lang="zh-CN" altLang="en-US" dirty="0" smtClean="0"/>
              <a:t>那么开发过程到底会存在什么问题需要我们去优化他呢？</a:t>
            </a:r>
            <a:endParaRPr lang="zh-CN" altLang="en-US" dirty="0"/>
          </a:p>
        </p:txBody>
      </p:sp>
    </p:spTree>
    <p:extLst>
      <p:ext uri="{BB962C8B-B14F-4D97-AF65-F5344CB8AC3E}">
        <p14:creationId xmlns:p14="http://schemas.microsoft.com/office/powerpoint/2010/main" val="13958985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首先我们来看一下一个产品的不同形态</a:t>
            </a:r>
            <a:endParaRPr lang="en-US" altLang="zh-CN" dirty="0" smtClean="0"/>
          </a:p>
          <a:p>
            <a:endParaRPr lang="en-US" altLang="zh-CN" dirty="0" smtClean="0"/>
          </a:p>
          <a:p>
            <a:r>
              <a:rPr lang="zh-CN" altLang="en-US" dirty="0" smtClean="0"/>
              <a:t>基本上的产品都会提供</a:t>
            </a:r>
            <a:r>
              <a:rPr lang="en-US" altLang="zh-CN" dirty="0" smtClean="0"/>
              <a:t>WEB</a:t>
            </a:r>
            <a:r>
              <a:rPr lang="zh-CN" altLang="en-US" dirty="0" smtClean="0"/>
              <a:t>版的系统供用户获取资讯或者提供服务</a:t>
            </a:r>
            <a:endParaRPr lang="en-US" altLang="zh-CN" dirty="0" smtClean="0"/>
          </a:p>
          <a:p>
            <a:endParaRPr lang="en-US" altLang="zh-CN" dirty="0" smtClean="0"/>
          </a:p>
          <a:p>
            <a:r>
              <a:rPr lang="zh-CN" altLang="en-US" dirty="0" smtClean="0"/>
              <a:t>另外在移动互联网蓬勃发展的今天，如果产品不能适应到移动平台，那么其竞争力肯定大大折扣，所以我们的产品同时还会提供各种移动平台的</a:t>
            </a:r>
            <a:r>
              <a:rPr lang="en-US" altLang="zh-CN" dirty="0" smtClean="0"/>
              <a:t>APP</a:t>
            </a:r>
            <a:r>
              <a:rPr lang="zh-CN" altLang="en-US" dirty="0" smtClean="0"/>
              <a:t>版本</a:t>
            </a:r>
            <a:endParaRPr lang="en-US" altLang="zh-CN" dirty="0" smtClean="0"/>
          </a:p>
          <a:p>
            <a:endParaRPr lang="en-US" altLang="zh-CN" dirty="0" smtClean="0"/>
          </a:p>
          <a:p>
            <a:r>
              <a:rPr lang="zh-CN" altLang="en-US" dirty="0" smtClean="0"/>
              <a:t>部分产品根据自身产品定位也会提供桌面应用版本</a:t>
            </a:r>
            <a:endParaRPr lang="en-US" altLang="zh-CN" dirty="0" smtClean="0"/>
          </a:p>
          <a:p>
            <a:endParaRPr lang="en-US" altLang="zh-CN" dirty="0" smtClean="0"/>
          </a:p>
          <a:p>
            <a:r>
              <a:rPr lang="zh-CN" altLang="en-US" dirty="0" smtClean="0"/>
              <a:t>而所有的这些系统基本上都会有一个统一提供数据、接口服务中心</a:t>
            </a:r>
            <a:endParaRPr lang="en-US" altLang="zh-CN" dirty="0" smtClean="0"/>
          </a:p>
          <a:p>
            <a:endParaRPr lang="en-US" altLang="zh-CN" dirty="0" smtClean="0"/>
          </a:p>
          <a:p>
            <a:r>
              <a:rPr lang="zh-CN" altLang="en-US" dirty="0" smtClean="0"/>
              <a:t>这里我们看到的这些部分都是我们在开发过程中需要组建的团队，而这些不同的团队之间就需要更高效率的协作来完成各自的部分</a:t>
            </a:r>
            <a:endParaRPr lang="zh-CN" altLang="en-US" dirty="0"/>
          </a:p>
        </p:txBody>
      </p:sp>
    </p:spTree>
    <p:extLst>
      <p:ext uri="{BB962C8B-B14F-4D97-AF65-F5344CB8AC3E}">
        <p14:creationId xmlns:p14="http://schemas.microsoft.com/office/powerpoint/2010/main" val="33695425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今天我们探讨的内容会以</a:t>
            </a:r>
            <a:r>
              <a:rPr lang="en-US" altLang="zh-CN" dirty="0" smtClean="0"/>
              <a:t>WEB</a:t>
            </a:r>
            <a:r>
              <a:rPr lang="zh-CN" altLang="en-US" dirty="0" smtClean="0"/>
              <a:t>形式的系统为例，因为在前面看到的几种协作中</a:t>
            </a:r>
            <a:r>
              <a:rPr lang="en-US" altLang="zh-CN" dirty="0" smtClean="0"/>
              <a:t>WEB</a:t>
            </a:r>
            <a:r>
              <a:rPr lang="zh-CN" altLang="en-US" dirty="0" smtClean="0"/>
              <a:t>系统的协作要更为复杂，其他几种系统的协作可以认为是</a:t>
            </a:r>
            <a:r>
              <a:rPr lang="en-US" altLang="zh-CN" dirty="0" smtClean="0"/>
              <a:t>WEB</a:t>
            </a:r>
            <a:r>
              <a:rPr lang="zh-CN" altLang="en-US" dirty="0" smtClean="0"/>
              <a:t>系统中的某种特例</a:t>
            </a:r>
            <a:endParaRPr lang="en-US" altLang="zh-CN" dirty="0" smtClean="0"/>
          </a:p>
          <a:p>
            <a:endParaRPr lang="en-US" altLang="zh-CN" dirty="0" smtClean="0"/>
          </a:p>
          <a:p>
            <a:r>
              <a:rPr lang="zh-CN" altLang="en-US" dirty="0" smtClean="0"/>
              <a:t>那么在</a:t>
            </a:r>
            <a:r>
              <a:rPr lang="en-US" altLang="zh-CN" dirty="0" smtClean="0"/>
              <a:t>WEB</a:t>
            </a:r>
            <a:r>
              <a:rPr lang="zh-CN" altLang="en-US" dirty="0" smtClean="0"/>
              <a:t>系统中有两个重要的团队（或角色）： </a:t>
            </a:r>
            <a:endParaRPr lang="en-US" altLang="zh-CN" dirty="0" smtClean="0"/>
          </a:p>
          <a:p>
            <a:endParaRPr lang="en-US" altLang="zh-CN" dirty="0" smtClean="0"/>
          </a:p>
          <a:p>
            <a:r>
              <a:rPr lang="zh-CN" altLang="en-US" dirty="0" smtClean="0"/>
              <a:t>前端： 负责人机交互部分的实现，只要用户能看得见的都归前端管</a:t>
            </a:r>
            <a:endParaRPr lang="en-US" altLang="zh-CN" dirty="0" smtClean="0"/>
          </a:p>
          <a:p>
            <a:r>
              <a:rPr lang="zh-CN" altLang="en-US" dirty="0" smtClean="0"/>
              <a:t>后端： 负责为完成人机交互提供数据、服务支持</a:t>
            </a:r>
            <a:endParaRPr lang="en-US" altLang="zh-CN" dirty="0" smtClean="0"/>
          </a:p>
          <a:p>
            <a:endParaRPr lang="en-US" altLang="zh-CN" dirty="0" smtClean="0"/>
          </a:p>
          <a:p>
            <a:r>
              <a:rPr lang="zh-CN" altLang="en-US" dirty="0" smtClean="0"/>
              <a:t>那么具体的前端、后端各自需要具备哪些技能、负责哪些工作呢？ 那么我们再继续探讨一下</a:t>
            </a:r>
            <a:endParaRPr lang="zh-CN" altLang="en-US" dirty="0"/>
          </a:p>
        </p:txBody>
      </p:sp>
    </p:spTree>
    <p:extLst>
      <p:ext uri="{BB962C8B-B14F-4D97-AF65-F5344CB8AC3E}">
        <p14:creationId xmlns:p14="http://schemas.microsoft.com/office/powerpoint/2010/main" val="16745663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典型的</a:t>
            </a:r>
            <a:r>
              <a:rPr lang="en-US" altLang="zh-CN" dirty="0" smtClean="0"/>
              <a:t>WEB</a:t>
            </a:r>
            <a:r>
              <a:rPr lang="zh-CN" altLang="en-US" dirty="0" smtClean="0"/>
              <a:t>系统使用流程</a:t>
            </a:r>
            <a:endParaRPr lang="zh-CN" altLang="en-US" dirty="0"/>
          </a:p>
        </p:txBody>
      </p:sp>
    </p:spTree>
    <p:extLst>
      <p:ext uri="{BB962C8B-B14F-4D97-AF65-F5344CB8AC3E}">
        <p14:creationId xmlns:p14="http://schemas.microsoft.com/office/powerpoint/2010/main" val="34636279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异步加载数据进一步深入</a:t>
            </a:r>
            <a:endParaRPr lang="zh-CN" altLang="en-US" dirty="0"/>
          </a:p>
        </p:txBody>
      </p:sp>
    </p:spTree>
    <p:extLst>
      <p:ext uri="{BB962C8B-B14F-4D97-AF65-F5344CB8AC3E}">
        <p14:creationId xmlns:p14="http://schemas.microsoft.com/office/powerpoint/2010/main" val="22067551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提问： 一般项目会经历哪几个过程？</a:t>
            </a:r>
            <a:endParaRPr lang="en-US" altLang="zh-CN" dirty="0" smtClean="0"/>
          </a:p>
          <a:p>
            <a:endParaRPr lang="en-US" altLang="zh-CN" dirty="0" smtClean="0"/>
          </a:p>
          <a:p>
            <a:r>
              <a:rPr lang="zh-CN" altLang="en-US" dirty="0" smtClean="0"/>
              <a:t>各过程可链接查看具体案例</a:t>
            </a:r>
            <a:endParaRPr lang="en-US" altLang="zh-CN" dirty="0" smtClean="0"/>
          </a:p>
          <a:p>
            <a:endParaRPr lang="en-US" altLang="zh-CN" dirty="0" smtClean="0"/>
          </a:p>
          <a:p>
            <a:r>
              <a:rPr lang="zh-CN" altLang="en-US" dirty="0" smtClean="0"/>
              <a:t>需求：产品立项后 需求工程师（产品、策划）就会进行竞品分析，输出我们产品的具体需求</a:t>
            </a:r>
            <a:endParaRPr lang="en-US" altLang="zh-CN" dirty="0" smtClean="0"/>
          </a:p>
          <a:p>
            <a:r>
              <a:rPr lang="zh-CN" altLang="en-US" dirty="0" smtClean="0"/>
              <a:t>交互：交互工程师根据需求文档结合人机交互知识设计出适合产品的交互原型</a:t>
            </a:r>
            <a:endParaRPr lang="en-US" altLang="zh-CN" dirty="0" smtClean="0"/>
          </a:p>
          <a:p>
            <a:r>
              <a:rPr lang="zh-CN" altLang="en-US" dirty="0" smtClean="0"/>
              <a:t>视觉：根据交互原型输出视觉效果</a:t>
            </a:r>
            <a:endParaRPr lang="en-US" altLang="zh-CN" dirty="0" smtClean="0"/>
          </a:p>
          <a:p>
            <a:r>
              <a:rPr lang="zh-CN" altLang="en-US" dirty="0" smtClean="0"/>
              <a:t>开发：把交互的业务逻辑、视觉的美术效果实现出来</a:t>
            </a:r>
            <a:endParaRPr lang="en-US" altLang="zh-CN" dirty="0" smtClean="0"/>
          </a:p>
          <a:p>
            <a:r>
              <a:rPr lang="zh-CN" altLang="en-US" dirty="0" smtClean="0"/>
              <a:t>测试：测试人员（交互和视觉）对照交互原型、视觉效果测试开发实现的系统</a:t>
            </a:r>
            <a:endParaRPr lang="en-US" altLang="zh-CN" dirty="0" smtClean="0"/>
          </a:p>
          <a:p>
            <a:r>
              <a:rPr lang="zh-CN" altLang="en-US" dirty="0" smtClean="0"/>
              <a:t>发布：产品发布上线</a:t>
            </a:r>
            <a:endParaRPr lang="en-US" altLang="zh-CN" dirty="0" smtClean="0"/>
          </a:p>
          <a:p>
            <a:endParaRPr lang="en-US" altLang="zh-CN" dirty="0" smtClean="0"/>
          </a:p>
          <a:p>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这个过程通常情况下并非线性的，一个阶段挨着一个阶段最后发布后就完了</a:t>
            </a:r>
          </a:p>
          <a:p>
            <a:endParaRPr lang="zh-CN" altLang="en-US" dirty="0"/>
          </a:p>
        </p:txBody>
      </p:sp>
    </p:spTree>
    <p:extLst>
      <p:ext uri="{BB962C8B-B14F-4D97-AF65-F5344CB8AC3E}">
        <p14:creationId xmlns:p14="http://schemas.microsoft.com/office/powerpoint/2010/main" val="34368743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lnSpcReduction="10000"/>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smtClean="0">
                <a:solidFill>
                  <a:schemeClr val="tx1"/>
                </a:solidFill>
                <a:effectLst/>
                <a:latin typeface="+mn-lt"/>
                <a:ea typeface="+mn-ea"/>
                <a:cs typeface="+mn-cs"/>
              </a:rPr>
              <a:t>这是一个典型的</a:t>
            </a:r>
            <a:r>
              <a:rPr lang="en-US" altLang="zh-CN" sz="1200" b="0" i="0" kern="1200" dirty="0" smtClean="0">
                <a:solidFill>
                  <a:schemeClr val="tx1"/>
                </a:solidFill>
                <a:effectLst/>
                <a:latin typeface="+mn-lt"/>
                <a:ea typeface="+mn-ea"/>
                <a:cs typeface="+mn-cs"/>
              </a:rPr>
              <a:t>MVC</a:t>
            </a:r>
            <a:r>
              <a:rPr lang="zh-CN" altLang="en-US" sz="1200" b="0" i="0" kern="1200" dirty="0" smtClean="0">
                <a:solidFill>
                  <a:schemeClr val="tx1"/>
                </a:solidFill>
                <a:effectLst/>
                <a:latin typeface="+mn-lt"/>
                <a:ea typeface="+mn-ea"/>
                <a:cs typeface="+mn-cs"/>
              </a:rPr>
              <a:t>架构的</a:t>
            </a:r>
            <a:r>
              <a:rPr lang="en-US" altLang="zh-CN" sz="1200" b="0" i="0" kern="1200" dirty="0" smtClean="0">
                <a:solidFill>
                  <a:schemeClr val="tx1"/>
                </a:solidFill>
                <a:effectLst/>
                <a:latin typeface="+mn-lt"/>
                <a:ea typeface="+mn-ea"/>
                <a:cs typeface="+mn-cs"/>
              </a:rPr>
              <a:t>WEB</a:t>
            </a:r>
            <a:r>
              <a:rPr lang="zh-CN" altLang="en-US" sz="1200" b="0" i="0" kern="1200" dirty="0" smtClean="0">
                <a:solidFill>
                  <a:schemeClr val="tx1"/>
                </a:solidFill>
                <a:effectLst/>
                <a:latin typeface="+mn-lt"/>
                <a:ea typeface="+mn-ea"/>
                <a:cs typeface="+mn-cs"/>
              </a:rPr>
              <a:t>系统，其中</a:t>
            </a:r>
            <a:endParaRPr lang="en-US" altLang="zh-CN"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200" b="0" i="0" kern="1200" dirty="0" smtClean="0">
              <a:solidFill>
                <a:schemeClr val="tx1"/>
              </a:solidFill>
              <a:effectLst/>
              <a:latin typeface="+mn-lt"/>
              <a:ea typeface="+mn-ea"/>
              <a:cs typeface="+mn-cs"/>
            </a:endParaRPr>
          </a:p>
          <a:p>
            <a:pPr marL="171450" indent="-171450">
              <a:buFontTx/>
              <a:buChar char="-"/>
            </a:pPr>
            <a:r>
              <a:rPr lang="en-US" altLang="zh-CN" sz="1200" b="0" i="0" kern="1200" dirty="0" smtClean="0">
                <a:solidFill>
                  <a:schemeClr val="tx1"/>
                </a:solidFill>
                <a:effectLst/>
                <a:latin typeface="+mn-lt"/>
                <a:ea typeface="+mn-ea"/>
                <a:cs typeface="+mn-cs"/>
              </a:rPr>
              <a:t>[</a:t>
            </a:r>
            <a:r>
              <a:rPr lang="en-US" altLang="zh-CN" sz="1200" b="0" i="0" kern="1200" dirty="0" err="1" smtClean="0">
                <a:solidFill>
                  <a:schemeClr val="tx1"/>
                </a:solidFill>
                <a:effectLst/>
                <a:latin typeface="+mn-lt"/>
                <a:ea typeface="+mn-ea"/>
                <a:cs typeface="+mn-cs"/>
              </a:rPr>
              <a:t>ppt</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数据层（</a:t>
            </a:r>
            <a:r>
              <a:rPr lang="en-US" altLang="zh-CN" sz="1200" b="0" i="0" kern="1200" dirty="0" smtClean="0">
                <a:solidFill>
                  <a:schemeClr val="tx1"/>
                </a:solidFill>
                <a:effectLst/>
                <a:latin typeface="+mn-lt"/>
                <a:ea typeface="+mn-ea"/>
                <a:cs typeface="+mn-cs"/>
              </a:rPr>
              <a:t>Model</a:t>
            </a:r>
            <a:r>
              <a:rPr lang="zh-CN" altLang="en-US" sz="1200" b="0" i="0" kern="1200" dirty="0" smtClean="0">
                <a:solidFill>
                  <a:schemeClr val="tx1"/>
                </a:solidFill>
                <a:effectLst/>
                <a:latin typeface="+mn-lt"/>
                <a:ea typeface="+mn-ea"/>
                <a:cs typeface="+mn-cs"/>
              </a:rPr>
              <a:t>）： 封装对数据的管理，如对数据的</a:t>
            </a:r>
            <a:r>
              <a:rPr lang="en-US" altLang="zh-CN" sz="1200" b="0" i="0" kern="1200" dirty="0" smtClean="0">
                <a:solidFill>
                  <a:schemeClr val="tx1"/>
                </a:solidFill>
                <a:effectLst/>
                <a:latin typeface="+mn-lt"/>
                <a:ea typeface="+mn-ea"/>
                <a:cs typeface="+mn-cs"/>
              </a:rPr>
              <a:t>CRUD</a:t>
            </a:r>
            <a:r>
              <a:rPr lang="zh-CN" altLang="en-US" sz="1200" b="0" i="0" kern="1200" dirty="0" smtClean="0">
                <a:solidFill>
                  <a:schemeClr val="tx1"/>
                </a:solidFill>
                <a:effectLst/>
                <a:latin typeface="+mn-lt"/>
                <a:ea typeface="+mn-ea"/>
                <a:cs typeface="+mn-cs"/>
              </a:rPr>
              <a:t>操作等</a:t>
            </a:r>
            <a:endParaRPr lang="en-US" altLang="zh-CN" sz="1200" b="0" i="0" kern="1200" dirty="0" smtClean="0">
              <a:solidFill>
                <a:schemeClr val="tx1"/>
              </a:solidFill>
              <a:effectLst/>
              <a:latin typeface="+mn-lt"/>
              <a:ea typeface="+mn-ea"/>
              <a:cs typeface="+mn-cs"/>
            </a:endParaRPr>
          </a:p>
          <a:p>
            <a:pPr marL="171450" indent="-171450">
              <a:buFontTx/>
              <a:buChar char="-"/>
            </a:pPr>
            <a:r>
              <a:rPr lang="en-US" altLang="zh-CN" sz="1200" b="0" i="0" kern="1200" dirty="0" smtClean="0">
                <a:solidFill>
                  <a:schemeClr val="tx1"/>
                </a:solidFill>
                <a:effectLst/>
                <a:latin typeface="+mn-lt"/>
                <a:ea typeface="+mn-ea"/>
                <a:cs typeface="+mn-cs"/>
              </a:rPr>
              <a:t>[</a:t>
            </a:r>
            <a:r>
              <a:rPr lang="en-US" altLang="zh-CN" sz="1200" b="0" i="0" kern="1200" dirty="0" err="1" smtClean="0">
                <a:solidFill>
                  <a:schemeClr val="tx1"/>
                </a:solidFill>
                <a:effectLst/>
                <a:latin typeface="+mn-lt"/>
                <a:ea typeface="+mn-ea"/>
                <a:cs typeface="+mn-cs"/>
              </a:rPr>
              <a:t>ppt</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视图层（</a:t>
            </a:r>
            <a:r>
              <a:rPr lang="en-US" altLang="zh-CN" sz="1200" b="0" i="0" kern="1200" dirty="0" smtClean="0">
                <a:solidFill>
                  <a:schemeClr val="tx1"/>
                </a:solidFill>
                <a:effectLst/>
                <a:latin typeface="+mn-lt"/>
                <a:ea typeface="+mn-ea"/>
                <a:cs typeface="+mn-cs"/>
              </a:rPr>
              <a:t>View</a:t>
            </a:r>
            <a:r>
              <a:rPr lang="zh-CN" altLang="en-US" sz="1200" b="0" i="0" kern="1200" dirty="0" smtClean="0">
                <a:solidFill>
                  <a:schemeClr val="tx1"/>
                </a:solidFill>
                <a:effectLst/>
                <a:latin typeface="+mn-lt"/>
                <a:ea typeface="+mn-ea"/>
                <a:cs typeface="+mn-cs"/>
              </a:rPr>
              <a:t>）：</a:t>
            </a:r>
            <a:r>
              <a:rPr lang="zh-CN" altLang="en-US" sz="1200" b="0" i="0" kern="1200" baseline="0" dirty="0" smtClean="0">
                <a:solidFill>
                  <a:schemeClr val="tx1"/>
                </a:solidFill>
                <a:effectLst/>
                <a:latin typeface="+mn-lt"/>
                <a:ea typeface="+mn-ea"/>
                <a:cs typeface="+mn-cs"/>
              </a:rPr>
              <a:t> </a:t>
            </a:r>
            <a:r>
              <a:rPr lang="zh-CN" altLang="en-US" sz="1200" b="0" i="0" kern="1200" dirty="0" smtClean="0">
                <a:solidFill>
                  <a:schemeClr val="tx1"/>
                </a:solidFill>
                <a:effectLst/>
                <a:latin typeface="+mn-lt"/>
                <a:ea typeface="+mn-ea"/>
                <a:cs typeface="+mn-cs"/>
              </a:rPr>
              <a:t>展示数据模型，提供人机交互功能</a:t>
            </a:r>
            <a:endParaRPr lang="en-US" altLang="zh-CN" sz="1200" b="0" i="0" kern="1200" dirty="0" smtClean="0">
              <a:solidFill>
                <a:schemeClr val="tx1"/>
              </a:solidFill>
              <a:effectLst/>
              <a:latin typeface="+mn-lt"/>
              <a:ea typeface="+mn-ea"/>
              <a:cs typeface="+mn-cs"/>
            </a:endParaRPr>
          </a:p>
          <a:p>
            <a:pPr marL="171450" indent="-171450">
              <a:buFontTx/>
              <a:buChar char="-"/>
            </a:pPr>
            <a:r>
              <a:rPr lang="en-US" altLang="zh-CN" sz="1200" b="0" i="0" kern="1200" dirty="0" smtClean="0">
                <a:solidFill>
                  <a:schemeClr val="tx1"/>
                </a:solidFill>
                <a:effectLst/>
                <a:latin typeface="+mn-lt"/>
                <a:ea typeface="+mn-ea"/>
                <a:cs typeface="+mn-cs"/>
              </a:rPr>
              <a:t>[</a:t>
            </a:r>
            <a:r>
              <a:rPr lang="en-US" altLang="zh-CN" sz="1200" b="0" i="0" kern="1200" dirty="0" err="1" smtClean="0">
                <a:solidFill>
                  <a:schemeClr val="tx1"/>
                </a:solidFill>
                <a:effectLst/>
                <a:latin typeface="+mn-lt"/>
                <a:ea typeface="+mn-ea"/>
                <a:cs typeface="+mn-cs"/>
              </a:rPr>
              <a:t>ppt</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控制层（</a:t>
            </a:r>
            <a:r>
              <a:rPr lang="en-US" altLang="zh-CN" sz="1200" b="0" i="0" kern="1200" dirty="0" smtClean="0">
                <a:solidFill>
                  <a:schemeClr val="tx1"/>
                </a:solidFill>
                <a:effectLst/>
                <a:latin typeface="+mn-lt"/>
                <a:ea typeface="+mn-ea"/>
                <a:cs typeface="+mn-cs"/>
              </a:rPr>
              <a:t>Controller</a:t>
            </a:r>
            <a:r>
              <a:rPr lang="zh-CN" altLang="en-US" sz="1200" b="0" i="0" kern="1200" dirty="0" smtClean="0">
                <a:solidFill>
                  <a:schemeClr val="tx1"/>
                </a:solidFill>
                <a:effectLst/>
                <a:latin typeface="+mn-lt"/>
                <a:ea typeface="+mn-ea"/>
                <a:cs typeface="+mn-cs"/>
              </a:rPr>
              <a:t>）：处理用户的请求，委托</a:t>
            </a:r>
            <a:r>
              <a:rPr lang="en-US" altLang="zh-CN" sz="1200" b="0" i="0" kern="1200" dirty="0" smtClean="0">
                <a:solidFill>
                  <a:schemeClr val="tx1"/>
                </a:solidFill>
                <a:effectLst/>
                <a:latin typeface="+mn-lt"/>
                <a:ea typeface="+mn-ea"/>
                <a:cs typeface="+mn-cs"/>
              </a:rPr>
              <a:t>Model</a:t>
            </a:r>
            <a:r>
              <a:rPr lang="zh-CN" altLang="en-US" sz="1200" b="0" i="0" kern="1200" dirty="0" smtClean="0">
                <a:solidFill>
                  <a:schemeClr val="tx1"/>
                </a:solidFill>
                <a:effectLst/>
                <a:latin typeface="+mn-lt"/>
                <a:ea typeface="+mn-ea"/>
                <a:cs typeface="+mn-cs"/>
              </a:rPr>
              <a:t>层进行数据操作，选择合适的视图返回给用户</a:t>
            </a:r>
            <a:endParaRPr lang="en-US" altLang="zh-CN" sz="1200" b="0" i="0" kern="1200" dirty="0" smtClean="0">
              <a:solidFill>
                <a:schemeClr val="tx1"/>
              </a:solidFill>
              <a:effectLst/>
              <a:latin typeface="+mn-lt"/>
              <a:ea typeface="+mn-ea"/>
              <a:cs typeface="+mn-cs"/>
            </a:endParaRPr>
          </a:p>
          <a:p>
            <a:endParaRPr lang="en-US" altLang="zh-CN" dirty="0" smtClean="0"/>
          </a:p>
          <a:p>
            <a:pPr marL="0" indent="0">
              <a:buFontTx/>
              <a:buNone/>
            </a:pPr>
            <a:r>
              <a:rPr lang="zh-CN" altLang="en-US" sz="1200" b="0" i="0" kern="1200" dirty="0" smtClean="0">
                <a:solidFill>
                  <a:schemeClr val="tx1"/>
                </a:solidFill>
                <a:effectLst/>
                <a:latin typeface="+mn-lt"/>
                <a:ea typeface="+mn-ea"/>
                <a:cs typeface="+mn-cs"/>
              </a:rPr>
              <a:t>那这三层之间又是怎么样相互协作来完成</a:t>
            </a:r>
            <a:r>
              <a:rPr lang="en-US" altLang="zh-CN" sz="1200" b="0" i="0" kern="1200" dirty="0" smtClean="0">
                <a:solidFill>
                  <a:schemeClr val="tx1"/>
                </a:solidFill>
                <a:effectLst/>
                <a:latin typeface="+mn-lt"/>
                <a:ea typeface="+mn-ea"/>
                <a:cs typeface="+mn-cs"/>
              </a:rPr>
              <a:t>WEB</a:t>
            </a:r>
            <a:r>
              <a:rPr lang="zh-CN" altLang="en-US" sz="1200" b="0" i="0" kern="1200" dirty="0" smtClean="0">
                <a:solidFill>
                  <a:schemeClr val="tx1"/>
                </a:solidFill>
                <a:effectLst/>
                <a:latin typeface="+mn-lt"/>
                <a:ea typeface="+mn-ea"/>
                <a:cs typeface="+mn-cs"/>
              </a:rPr>
              <a:t>客户端的请求的呢？ </a:t>
            </a:r>
            <a:endParaRPr lang="en-US" altLang="zh-CN" sz="1200" b="0" i="0" kern="1200" dirty="0" smtClean="0">
              <a:solidFill>
                <a:schemeClr val="tx1"/>
              </a:solidFill>
              <a:effectLst/>
              <a:latin typeface="+mn-lt"/>
              <a:ea typeface="+mn-ea"/>
              <a:cs typeface="+mn-cs"/>
            </a:endParaRPr>
          </a:p>
          <a:p>
            <a:pPr marL="0" indent="0">
              <a:buFontTx/>
              <a:buNone/>
            </a:pPr>
            <a:endParaRPr lang="en-US" altLang="zh-CN" sz="1200" b="0" i="0" kern="1200" dirty="0" smtClean="0">
              <a:solidFill>
                <a:schemeClr val="tx1"/>
              </a:solidFill>
              <a:effectLst/>
              <a:latin typeface="+mn-lt"/>
              <a:ea typeface="+mn-ea"/>
              <a:cs typeface="+mn-cs"/>
            </a:endParaRPr>
          </a:p>
          <a:p>
            <a:pPr marL="0" indent="0">
              <a:buFontTx/>
              <a:buNone/>
            </a:pPr>
            <a:r>
              <a:rPr lang="zh-CN" altLang="en-US" sz="1200" b="0" i="0" kern="1200" dirty="0" smtClean="0">
                <a:solidFill>
                  <a:schemeClr val="tx1"/>
                </a:solidFill>
                <a:effectLst/>
                <a:latin typeface="+mn-lt"/>
                <a:ea typeface="+mn-ea"/>
                <a:cs typeface="+mn-cs"/>
              </a:rPr>
              <a:t>接下来我们再来看下这个典型的</a:t>
            </a:r>
            <a:r>
              <a:rPr lang="en-US" altLang="zh-CN" sz="1200" b="0" i="0" kern="1200" dirty="0" smtClean="0">
                <a:solidFill>
                  <a:schemeClr val="tx1"/>
                </a:solidFill>
                <a:effectLst/>
                <a:latin typeface="+mn-lt"/>
                <a:ea typeface="+mn-ea"/>
                <a:cs typeface="+mn-cs"/>
              </a:rPr>
              <a:t>WEB</a:t>
            </a:r>
            <a:r>
              <a:rPr lang="zh-CN" altLang="en-US" sz="1200" b="0" i="0" kern="1200" dirty="0" smtClean="0">
                <a:solidFill>
                  <a:schemeClr val="tx1"/>
                </a:solidFill>
                <a:effectLst/>
                <a:latin typeface="+mn-lt"/>
                <a:ea typeface="+mn-ea"/>
                <a:cs typeface="+mn-cs"/>
              </a:rPr>
              <a:t>系统各层之间的协作流程</a:t>
            </a:r>
            <a:endParaRPr lang="en-US" altLang="zh-CN" sz="1200" b="0" i="0" kern="1200" dirty="0" smtClean="0">
              <a:solidFill>
                <a:schemeClr val="tx1"/>
              </a:solidFill>
              <a:effectLst/>
              <a:latin typeface="+mn-lt"/>
              <a:ea typeface="+mn-ea"/>
              <a:cs typeface="+mn-cs"/>
            </a:endParaRPr>
          </a:p>
          <a:p>
            <a:endParaRPr lang="en-US" altLang="zh-CN" sz="1200" b="0" i="0" kern="1200" dirty="0" smtClean="0">
              <a:solidFill>
                <a:schemeClr val="tx1"/>
              </a:solidFill>
              <a:effectLst/>
              <a:latin typeface="+mn-lt"/>
              <a:ea typeface="+mn-ea"/>
              <a:cs typeface="+mn-cs"/>
            </a:endParaRPr>
          </a:p>
          <a:p>
            <a:pPr marL="228600" indent="-228600">
              <a:buAutoNum type="arabicPeriod"/>
            </a:pPr>
            <a:r>
              <a:rPr lang="zh-CN" altLang="en-US" sz="1200" b="0" i="0" kern="1200" dirty="0" smtClean="0">
                <a:solidFill>
                  <a:schemeClr val="tx1"/>
                </a:solidFill>
                <a:effectLst/>
                <a:latin typeface="+mn-lt"/>
                <a:ea typeface="+mn-ea"/>
                <a:cs typeface="+mn-cs"/>
              </a:rPr>
              <a:t>当我们在</a:t>
            </a:r>
            <a:r>
              <a:rPr lang="en-US" altLang="zh-CN" sz="1200" b="0" i="0" kern="1200" dirty="0" smtClean="0">
                <a:solidFill>
                  <a:schemeClr val="tx1"/>
                </a:solidFill>
                <a:effectLst/>
                <a:latin typeface="+mn-lt"/>
                <a:ea typeface="+mn-ea"/>
                <a:cs typeface="+mn-cs"/>
              </a:rPr>
              <a:t>WEB</a:t>
            </a:r>
            <a:r>
              <a:rPr lang="zh-CN" altLang="en-US" sz="1200" b="0" i="0" kern="1200" dirty="0" smtClean="0">
                <a:solidFill>
                  <a:schemeClr val="tx1"/>
                </a:solidFill>
                <a:effectLst/>
                <a:latin typeface="+mn-lt"/>
                <a:ea typeface="+mn-ea"/>
                <a:cs typeface="+mn-cs"/>
              </a:rPr>
              <a:t>客户端中输入一个地址按下回车时，</a:t>
            </a:r>
            <a:r>
              <a:rPr lang="en-US" altLang="zh-CN" sz="1200" b="0" i="0" kern="1200" dirty="0" smtClean="0">
                <a:solidFill>
                  <a:schemeClr val="tx1"/>
                </a:solidFill>
                <a:effectLst/>
                <a:latin typeface="+mn-lt"/>
                <a:ea typeface="+mn-ea"/>
                <a:cs typeface="+mn-cs"/>
              </a:rPr>
              <a:t>[</a:t>
            </a:r>
            <a:r>
              <a:rPr lang="en-US" altLang="zh-CN" sz="1200" b="0" i="0" kern="1200" dirty="0" err="1" smtClean="0">
                <a:solidFill>
                  <a:schemeClr val="tx1"/>
                </a:solidFill>
                <a:effectLst/>
                <a:latin typeface="+mn-lt"/>
                <a:ea typeface="+mn-ea"/>
                <a:cs typeface="+mn-cs"/>
              </a:rPr>
              <a:t>ppt</a:t>
            </a:r>
            <a:r>
              <a:rPr lang="en-US" altLang="zh-CN" sz="1200" b="0" i="0" kern="1200" dirty="0" smtClean="0">
                <a:solidFill>
                  <a:schemeClr val="tx1"/>
                </a:solidFill>
                <a:effectLst/>
                <a:latin typeface="+mn-lt"/>
                <a:ea typeface="+mn-ea"/>
                <a:cs typeface="+mn-cs"/>
              </a:rPr>
              <a:t>]WEB</a:t>
            </a:r>
            <a:r>
              <a:rPr lang="zh-CN" altLang="en-US" sz="1200" b="0" i="0" kern="1200" dirty="0" smtClean="0">
                <a:solidFill>
                  <a:schemeClr val="tx1"/>
                </a:solidFill>
                <a:effectLst/>
                <a:latin typeface="+mn-lt"/>
                <a:ea typeface="+mn-ea"/>
                <a:cs typeface="+mn-cs"/>
              </a:rPr>
              <a:t>客户端会发送一个请求到我们的服务器上</a:t>
            </a:r>
            <a:endParaRPr lang="en-US" altLang="zh-CN" sz="1200" b="0" i="0" kern="1200" dirty="0" smtClean="0">
              <a:solidFill>
                <a:schemeClr val="tx1"/>
              </a:solidFill>
              <a:effectLst/>
              <a:latin typeface="+mn-lt"/>
              <a:ea typeface="+mn-ea"/>
              <a:cs typeface="+mn-cs"/>
            </a:endParaRPr>
          </a:p>
          <a:p>
            <a:pPr marL="228600" indent="-228600">
              <a:buAutoNum type="arabicPeriod"/>
            </a:pPr>
            <a:r>
              <a:rPr lang="zh-CN" altLang="en-US" sz="1200" b="0" i="0" kern="1200" dirty="0" smtClean="0">
                <a:solidFill>
                  <a:schemeClr val="tx1"/>
                </a:solidFill>
                <a:effectLst/>
                <a:latin typeface="+mn-lt"/>
                <a:ea typeface="+mn-ea"/>
                <a:cs typeface="+mn-cs"/>
              </a:rPr>
              <a:t>服务器上的控制层会首先接收到</a:t>
            </a:r>
            <a:r>
              <a:rPr lang="en-US" altLang="zh-CN" sz="1200" b="0" i="0" kern="1200" dirty="0" smtClean="0">
                <a:solidFill>
                  <a:schemeClr val="tx1"/>
                </a:solidFill>
                <a:effectLst/>
                <a:latin typeface="+mn-lt"/>
                <a:ea typeface="+mn-ea"/>
                <a:cs typeface="+mn-cs"/>
              </a:rPr>
              <a:t>WEB</a:t>
            </a:r>
            <a:r>
              <a:rPr lang="zh-CN" altLang="en-US" sz="1200" b="0" i="0" kern="1200" dirty="0" smtClean="0">
                <a:solidFill>
                  <a:schemeClr val="tx1"/>
                </a:solidFill>
                <a:effectLst/>
                <a:latin typeface="+mn-lt"/>
                <a:ea typeface="+mn-ea"/>
                <a:cs typeface="+mn-cs"/>
              </a:rPr>
              <a:t>客户端发送过来的请求，并进行解析，</a:t>
            </a:r>
            <a:r>
              <a:rPr lang="en-US" altLang="zh-CN" sz="1200" b="0" i="0" kern="1200" dirty="0" smtClean="0">
                <a:solidFill>
                  <a:schemeClr val="tx1"/>
                </a:solidFill>
                <a:effectLst/>
                <a:latin typeface="+mn-lt"/>
                <a:ea typeface="+mn-ea"/>
                <a:cs typeface="+mn-cs"/>
              </a:rPr>
              <a:t>[</a:t>
            </a:r>
            <a:r>
              <a:rPr lang="en-US" altLang="zh-CN" sz="1200" b="0" i="0" kern="1200" dirty="0" err="1" smtClean="0">
                <a:solidFill>
                  <a:schemeClr val="tx1"/>
                </a:solidFill>
                <a:effectLst/>
                <a:latin typeface="+mn-lt"/>
                <a:ea typeface="+mn-ea"/>
                <a:cs typeface="+mn-cs"/>
              </a:rPr>
              <a:t>ppt</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通常这个时候会请求数据层进行数据相关的操作</a:t>
            </a:r>
            <a:endParaRPr lang="en-US" altLang="zh-CN" sz="1200" b="0" i="0" kern="1200" dirty="0" smtClean="0">
              <a:solidFill>
                <a:schemeClr val="tx1"/>
              </a:solidFill>
              <a:effectLst/>
              <a:latin typeface="+mn-lt"/>
              <a:ea typeface="+mn-ea"/>
              <a:cs typeface="+mn-cs"/>
            </a:endParaRP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US" altLang="zh-CN" sz="1200" b="0" i="0" kern="1200" dirty="0" smtClean="0">
                <a:solidFill>
                  <a:schemeClr val="tx1"/>
                </a:solidFill>
                <a:effectLst/>
                <a:latin typeface="+mn-lt"/>
                <a:ea typeface="+mn-ea"/>
                <a:cs typeface="+mn-cs"/>
              </a:rPr>
              <a:t>[</a:t>
            </a:r>
            <a:r>
              <a:rPr lang="en-US" altLang="zh-CN" sz="1200" b="0" i="0" kern="1200" dirty="0" err="1" smtClean="0">
                <a:solidFill>
                  <a:schemeClr val="tx1"/>
                </a:solidFill>
                <a:effectLst/>
                <a:latin typeface="+mn-lt"/>
                <a:ea typeface="+mn-ea"/>
                <a:cs typeface="+mn-cs"/>
              </a:rPr>
              <a:t>ppt</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数据层根据需求筛选出相关数据模型</a:t>
            </a:r>
            <a:r>
              <a:rPr lang="en-US" altLang="zh-CN" sz="1200" b="0" i="0" kern="1200" dirty="0" smtClean="0">
                <a:solidFill>
                  <a:schemeClr val="tx1"/>
                </a:solidFill>
                <a:effectLst/>
                <a:latin typeface="+mn-lt"/>
                <a:ea typeface="+mn-ea"/>
                <a:cs typeface="+mn-cs"/>
              </a:rPr>
              <a:t>[</a:t>
            </a:r>
            <a:r>
              <a:rPr lang="en-US" altLang="zh-CN" sz="1200" b="0" i="0" kern="1200" dirty="0" err="1" smtClean="0">
                <a:solidFill>
                  <a:schemeClr val="tx1"/>
                </a:solidFill>
                <a:effectLst/>
                <a:latin typeface="+mn-lt"/>
                <a:ea typeface="+mn-ea"/>
                <a:cs typeface="+mn-cs"/>
              </a:rPr>
              <a:t>ppt</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返回给控制层</a:t>
            </a:r>
            <a:endParaRPr lang="en-US" altLang="zh-CN" sz="1200" b="0" i="0" kern="1200" dirty="0" smtClean="0">
              <a:solidFill>
                <a:schemeClr val="tx1"/>
              </a:solidFill>
              <a:effectLst/>
              <a:latin typeface="+mn-lt"/>
              <a:ea typeface="+mn-ea"/>
              <a:cs typeface="+mn-cs"/>
            </a:endParaRP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zh-CN" altLang="en-US" sz="1200" b="0" i="0" kern="1200" dirty="0" smtClean="0">
                <a:solidFill>
                  <a:schemeClr val="tx1"/>
                </a:solidFill>
                <a:effectLst/>
                <a:latin typeface="+mn-lt"/>
                <a:ea typeface="+mn-ea"/>
                <a:cs typeface="+mn-cs"/>
              </a:rPr>
              <a:t>控制层将收集到的各种数据模型转交合适的视图进行模板整合</a:t>
            </a:r>
            <a:r>
              <a:rPr lang="en-US" altLang="zh-CN" sz="1200" b="0" i="0" kern="1200" dirty="0" smtClean="0">
                <a:solidFill>
                  <a:schemeClr val="tx1"/>
                </a:solidFill>
                <a:effectLst/>
                <a:latin typeface="+mn-lt"/>
                <a:ea typeface="+mn-ea"/>
                <a:cs typeface="+mn-cs"/>
              </a:rPr>
              <a:t>[</a:t>
            </a:r>
            <a:r>
              <a:rPr lang="en-US" altLang="zh-CN" sz="1200" b="0" i="0" kern="1200" dirty="0" err="1" smtClean="0">
                <a:solidFill>
                  <a:schemeClr val="tx1"/>
                </a:solidFill>
                <a:effectLst/>
                <a:latin typeface="+mn-lt"/>
                <a:ea typeface="+mn-ea"/>
                <a:cs typeface="+mn-cs"/>
              </a:rPr>
              <a:t>ppt</a:t>
            </a:r>
            <a:r>
              <a:rPr lang="en-US" altLang="zh-CN" sz="1200" b="0" i="0" kern="1200" dirty="0" smtClean="0">
                <a:solidFill>
                  <a:schemeClr val="tx1"/>
                </a:solidFill>
                <a:effectLst/>
                <a:latin typeface="+mn-lt"/>
                <a:ea typeface="+mn-ea"/>
                <a:cs typeface="+mn-cs"/>
              </a:rPr>
              <a:t>]</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zh-CN" altLang="en-US" sz="1200" b="0" i="0" kern="1200" dirty="0" smtClean="0">
                <a:solidFill>
                  <a:schemeClr val="tx1"/>
                </a:solidFill>
                <a:effectLst/>
                <a:latin typeface="+mn-lt"/>
                <a:ea typeface="+mn-ea"/>
                <a:cs typeface="+mn-cs"/>
              </a:rPr>
              <a:t>视图层将数据模型与模板整合后生成页面代码返回给控制层</a:t>
            </a:r>
            <a:r>
              <a:rPr lang="en-US" altLang="zh-CN" sz="1200" b="0" i="0" kern="1200" dirty="0" smtClean="0">
                <a:solidFill>
                  <a:schemeClr val="tx1"/>
                </a:solidFill>
                <a:effectLst/>
                <a:latin typeface="+mn-lt"/>
                <a:ea typeface="+mn-ea"/>
                <a:cs typeface="+mn-cs"/>
              </a:rPr>
              <a:t>[</a:t>
            </a:r>
            <a:r>
              <a:rPr lang="en-US" altLang="zh-CN" sz="1200" b="0" i="0" kern="1200" dirty="0" err="1" smtClean="0">
                <a:solidFill>
                  <a:schemeClr val="tx1"/>
                </a:solidFill>
                <a:effectLst/>
                <a:latin typeface="+mn-lt"/>
                <a:ea typeface="+mn-ea"/>
                <a:cs typeface="+mn-cs"/>
              </a:rPr>
              <a:t>ppt</a:t>
            </a:r>
            <a:r>
              <a:rPr lang="en-US" altLang="zh-CN" sz="1200" b="0" i="0" kern="1200" dirty="0" smtClean="0">
                <a:solidFill>
                  <a:schemeClr val="tx1"/>
                </a:solidFill>
                <a:effectLst/>
                <a:latin typeface="+mn-lt"/>
                <a:ea typeface="+mn-ea"/>
                <a:cs typeface="+mn-cs"/>
              </a:rPr>
              <a:t>]</a:t>
            </a:r>
          </a:p>
          <a:p>
            <a:pPr marL="228600" indent="-228600">
              <a:buAutoNum type="arabicPeriod"/>
            </a:pPr>
            <a:r>
              <a:rPr lang="en-US" altLang="zh-CN" sz="1200" b="0" i="0" kern="1200" dirty="0" smtClean="0">
                <a:solidFill>
                  <a:schemeClr val="tx1"/>
                </a:solidFill>
                <a:effectLst/>
                <a:latin typeface="+mn-lt"/>
                <a:ea typeface="+mn-ea"/>
                <a:cs typeface="+mn-cs"/>
              </a:rPr>
              <a:t>[</a:t>
            </a:r>
            <a:r>
              <a:rPr lang="en-US" altLang="zh-CN" sz="1200" b="0" i="0" kern="1200" dirty="0" err="1" smtClean="0">
                <a:solidFill>
                  <a:schemeClr val="tx1"/>
                </a:solidFill>
                <a:effectLst/>
                <a:latin typeface="+mn-lt"/>
                <a:ea typeface="+mn-ea"/>
                <a:cs typeface="+mn-cs"/>
              </a:rPr>
              <a:t>ppt</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最后控制层将结果返回给</a:t>
            </a:r>
            <a:r>
              <a:rPr lang="en-US" altLang="zh-CN" sz="1200" b="0" i="0" kern="1200" dirty="0" smtClean="0">
                <a:solidFill>
                  <a:schemeClr val="tx1"/>
                </a:solidFill>
                <a:effectLst/>
                <a:latin typeface="+mn-lt"/>
                <a:ea typeface="+mn-ea"/>
                <a:cs typeface="+mn-cs"/>
              </a:rPr>
              <a:t>WEB</a:t>
            </a:r>
            <a:r>
              <a:rPr lang="zh-CN" altLang="en-US" sz="1200" b="0" i="0" kern="1200" dirty="0" smtClean="0">
                <a:solidFill>
                  <a:schemeClr val="tx1"/>
                </a:solidFill>
                <a:effectLst/>
                <a:latin typeface="+mn-lt"/>
                <a:ea typeface="+mn-ea"/>
                <a:cs typeface="+mn-cs"/>
              </a:rPr>
              <a:t>客户端进行展示</a:t>
            </a:r>
            <a:endParaRPr lang="en-US" altLang="zh-CN" sz="1200" b="0" i="0" kern="1200" dirty="0" smtClean="0">
              <a:solidFill>
                <a:schemeClr val="tx1"/>
              </a:solidFill>
              <a:effectLst/>
              <a:latin typeface="+mn-lt"/>
              <a:ea typeface="+mn-ea"/>
              <a:cs typeface="+mn-cs"/>
            </a:endParaRPr>
          </a:p>
          <a:p>
            <a:endParaRPr lang="en-US" altLang="zh-CN" dirty="0" smtClean="0"/>
          </a:p>
          <a:p>
            <a:r>
              <a:rPr lang="zh-CN" altLang="en-US" dirty="0" smtClean="0"/>
              <a:t>那么在整个流程的各个分层结构中，跟前端、人机交互密切相关的就是视图这一层，接下来我们就从实现这么一个</a:t>
            </a:r>
            <a:r>
              <a:rPr lang="en-US" altLang="zh-CN" dirty="0" smtClean="0"/>
              <a:t>WEB</a:t>
            </a:r>
            <a:r>
              <a:rPr lang="zh-CN" altLang="en-US" dirty="0" smtClean="0"/>
              <a:t>系统需要涉及的技术栈的角度来看下视图层都有哪些内容</a:t>
            </a:r>
            <a:r>
              <a:rPr lang="en-US" altLang="zh-CN" dirty="0" smtClean="0"/>
              <a:t>[</a:t>
            </a:r>
            <a:r>
              <a:rPr lang="en-US" altLang="zh-CN" dirty="0" err="1" smtClean="0"/>
              <a:t>ppt</a:t>
            </a:r>
            <a:r>
              <a:rPr lang="en-US" altLang="zh-CN" dirty="0" smtClean="0"/>
              <a:t>][</a:t>
            </a:r>
            <a:r>
              <a:rPr lang="en-US" altLang="zh-CN" dirty="0" err="1" smtClean="0"/>
              <a:t>ppt</a:t>
            </a:r>
            <a:r>
              <a:rPr lang="en-US" altLang="zh-CN" dirty="0" smtClean="0"/>
              <a:t>]</a:t>
            </a:r>
          </a:p>
          <a:p>
            <a:endParaRPr lang="en-US" altLang="zh-CN" dirty="0" smtClean="0"/>
          </a:p>
          <a:p>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dirty="0" smtClean="0"/>
          </a:p>
          <a:p>
            <a:endParaRPr lang="en-US" altLang="zh-CN" dirty="0" smtClean="0"/>
          </a:p>
          <a:p>
            <a:endParaRPr lang="zh-CN" altLang="en-US" dirty="0"/>
          </a:p>
        </p:txBody>
      </p:sp>
    </p:spTree>
    <p:extLst>
      <p:ext uri="{BB962C8B-B14F-4D97-AF65-F5344CB8AC3E}">
        <p14:creationId xmlns:p14="http://schemas.microsoft.com/office/powerpoint/2010/main" val="3235217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这是一个典型的用于完成视图层所需掌握的一些知识技能图，每个知识技能均具备了完成了视图层的某一部分的能力</a:t>
            </a:r>
            <a:endParaRPr lang="en-US" altLang="zh-CN" dirty="0" smtClean="0"/>
          </a:p>
          <a:p>
            <a:endParaRPr lang="en-US" altLang="zh-CN" dirty="0" smtClean="0"/>
          </a:p>
          <a:p>
            <a:pPr marL="171450" indent="-171450">
              <a:buFontTx/>
              <a:buChar char="-"/>
            </a:pPr>
            <a:r>
              <a:rPr lang="en-US" altLang="zh-CN" dirty="0" smtClean="0"/>
              <a:t>[</a:t>
            </a:r>
            <a:r>
              <a:rPr lang="en-US" altLang="zh-CN" dirty="0" err="1" smtClean="0"/>
              <a:t>ppt</a:t>
            </a:r>
            <a:r>
              <a:rPr lang="en-US" altLang="zh-CN" dirty="0" smtClean="0"/>
              <a:t>]PHOTOSHOP	</a:t>
            </a:r>
            <a:r>
              <a:rPr lang="zh-CN" altLang="en-US" dirty="0" smtClean="0"/>
              <a:t>切图</a:t>
            </a:r>
            <a:endParaRPr lang="en-US" altLang="zh-CN" dirty="0" smtClean="0"/>
          </a:p>
          <a:p>
            <a:pPr marL="171450" indent="-171450">
              <a:buFontTx/>
              <a:buChar char="-"/>
            </a:pPr>
            <a:r>
              <a:rPr lang="en-US" altLang="zh-CN" dirty="0" smtClean="0"/>
              <a:t>[</a:t>
            </a:r>
            <a:r>
              <a:rPr lang="en-US" altLang="zh-CN" dirty="0" err="1" smtClean="0"/>
              <a:t>ppt</a:t>
            </a:r>
            <a:r>
              <a:rPr lang="en-US" altLang="zh-CN" dirty="0" smtClean="0"/>
              <a:t>]CSS</a:t>
            </a:r>
            <a:r>
              <a:rPr lang="zh-CN" altLang="en-US" dirty="0" smtClean="0"/>
              <a:t>、</a:t>
            </a:r>
            <a:r>
              <a:rPr lang="en-US" altLang="zh-CN" dirty="0" smtClean="0"/>
              <a:t>HTML	</a:t>
            </a:r>
            <a:r>
              <a:rPr lang="zh-CN" altLang="en-US" dirty="0" smtClean="0"/>
              <a:t>页面制作</a:t>
            </a:r>
            <a:endParaRPr lang="en-US" altLang="zh-CN" dirty="0" smtClean="0"/>
          </a:p>
          <a:p>
            <a:pPr marL="171450" indent="-171450">
              <a:buFontTx/>
              <a:buChar char="-"/>
            </a:pPr>
            <a:r>
              <a:rPr lang="en-US" altLang="zh-CN" dirty="0" smtClean="0"/>
              <a:t>[</a:t>
            </a:r>
            <a:r>
              <a:rPr lang="en-US" altLang="zh-CN" dirty="0" err="1" smtClean="0"/>
              <a:t>ppt</a:t>
            </a:r>
            <a:r>
              <a:rPr lang="en-US" altLang="zh-CN" dirty="0" smtClean="0"/>
              <a:t>]JAVASCRIPT	</a:t>
            </a:r>
            <a:r>
              <a:rPr lang="zh-CN" altLang="en-US" dirty="0" smtClean="0"/>
              <a:t>前端交互逻辑</a:t>
            </a:r>
            <a:endParaRPr lang="en-US" altLang="zh-CN" dirty="0" smtClean="0"/>
          </a:p>
          <a:p>
            <a:pPr marL="171450" indent="-171450">
              <a:buFontTx/>
              <a:buChar char="-"/>
            </a:pPr>
            <a:r>
              <a:rPr lang="en-US" altLang="zh-CN" dirty="0" smtClean="0"/>
              <a:t>[</a:t>
            </a:r>
            <a:r>
              <a:rPr lang="en-US" altLang="zh-CN" dirty="0" err="1" smtClean="0"/>
              <a:t>ppt</a:t>
            </a:r>
            <a:r>
              <a:rPr lang="en-US" altLang="zh-CN" dirty="0" smtClean="0"/>
              <a:t>]TEMPLATE	</a:t>
            </a:r>
            <a:r>
              <a:rPr lang="zh-CN" altLang="en-US" dirty="0" smtClean="0"/>
              <a:t>结构与数据的分离、整合</a:t>
            </a:r>
            <a:endParaRPr lang="en-US" altLang="zh-CN" dirty="0" smtClean="0"/>
          </a:p>
          <a:p>
            <a:pPr marL="171450" indent="-171450">
              <a:buFontTx/>
              <a:buChar char="-"/>
            </a:pPr>
            <a:r>
              <a:rPr lang="en-US" altLang="zh-CN" dirty="0" smtClean="0"/>
              <a:t>[</a:t>
            </a:r>
            <a:r>
              <a:rPr lang="en-US" altLang="zh-CN" dirty="0" err="1" smtClean="0"/>
              <a:t>ppt</a:t>
            </a:r>
            <a:r>
              <a:rPr lang="en-US" altLang="zh-CN" dirty="0" smtClean="0"/>
              <a:t>]JAVA</a:t>
            </a:r>
            <a:r>
              <a:rPr lang="zh-CN" altLang="en-US" dirty="0" smtClean="0"/>
              <a:t>、</a:t>
            </a:r>
            <a:r>
              <a:rPr lang="en-US" altLang="zh-CN" dirty="0" smtClean="0"/>
              <a:t>NODE	</a:t>
            </a:r>
            <a:r>
              <a:rPr lang="zh-CN" altLang="en-US" dirty="0" smtClean="0"/>
              <a:t>后端业务逻辑</a:t>
            </a:r>
            <a:endParaRPr lang="en-US" altLang="zh-CN" dirty="0" smtClean="0"/>
          </a:p>
          <a:p>
            <a:endParaRPr lang="en-US" altLang="zh-CN" dirty="0" smtClean="0"/>
          </a:p>
          <a:p>
            <a:pPr marL="228600" indent="-228600">
              <a:buAutoNum type="arabicPeriod"/>
            </a:pPr>
            <a:r>
              <a:rPr lang="en-US" altLang="zh-CN" dirty="0" smtClean="0"/>
              <a:t>[</a:t>
            </a:r>
            <a:r>
              <a:rPr lang="en-US" altLang="zh-CN" dirty="0" err="1" smtClean="0"/>
              <a:t>ppt</a:t>
            </a:r>
            <a:r>
              <a:rPr lang="en-US" altLang="zh-CN" dirty="0" smtClean="0"/>
              <a:t>]</a:t>
            </a:r>
            <a:r>
              <a:rPr lang="zh-CN" altLang="en-US" dirty="0" smtClean="0"/>
              <a:t>在前端工程师还不是前端工程师的时候，我们是这样分工的</a:t>
            </a:r>
            <a:endParaRPr lang="en-US" altLang="zh-CN" dirty="0" smtClean="0"/>
          </a:p>
          <a:p>
            <a:pPr marL="0" indent="0">
              <a:buNone/>
            </a:pPr>
            <a:r>
              <a:rPr lang="en-US" altLang="zh-CN" baseline="0" dirty="0" smtClean="0"/>
              <a:t>    - [</a:t>
            </a:r>
            <a:r>
              <a:rPr lang="en-US" altLang="zh-CN" baseline="0" dirty="0" err="1" smtClean="0"/>
              <a:t>ppt</a:t>
            </a:r>
            <a:r>
              <a:rPr lang="en-US" altLang="zh-CN" baseline="0" dirty="0" smtClean="0"/>
              <a:t>]</a:t>
            </a:r>
            <a:r>
              <a:rPr lang="zh-CN" altLang="en-US" baseline="0" dirty="0" smtClean="0"/>
              <a:t>视觉出了设计稿的同时还负责输出页面代码（切图、页面制作）</a:t>
            </a:r>
            <a:endParaRPr lang="en-US" altLang="zh-CN" baseline="0" dirty="0" smtClean="0"/>
          </a:p>
          <a:p>
            <a:pPr marL="0" indent="0">
              <a:buNone/>
            </a:pPr>
            <a:r>
              <a:rPr lang="en-US" altLang="zh-CN" baseline="0" dirty="0" smtClean="0"/>
              <a:t>    - [</a:t>
            </a:r>
            <a:r>
              <a:rPr lang="en-US" altLang="zh-CN" baseline="0" dirty="0" err="1" smtClean="0"/>
              <a:t>ppt</a:t>
            </a:r>
            <a:r>
              <a:rPr lang="en-US" altLang="zh-CN" baseline="0" dirty="0" smtClean="0"/>
              <a:t>]</a:t>
            </a:r>
            <a:r>
              <a:rPr lang="zh-CN" altLang="en-US" baseline="0" dirty="0" smtClean="0"/>
              <a:t>后端拿到视觉输出的页面代码后转换成服务器的模板结构，同时实现具体的交互逻辑（</a:t>
            </a:r>
            <a:r>
              <a:rPr lang="en-US" altLang="zh-CN" baseline="0" dirty="0" smtClean="0"/>
              <a:t>JAVASCRIPT</a:t>
            </a:r>
            <a:r>
              <a:rPr lang="zh-CN" altLang="en-US" baseline="0" dirty="0" smtClean="0"/>
              <a:t>、</a:t>
            </a:r>
            <a:r>
              <a:rPr lang="en-US" altLang="zh-CN" baseline="0" dirty="0" smtClean="0"/>
              <a:t>TEMPLATE</a:t>
            </a:r>
            <a:r>
              <a:rPr lang="zh-CN" altLang="en-US" baseline="0" dirty="0" smtClean="0"/>
              <a:t>）</a:t>
            </a:r>
            <a:endParaRPr lang="en-US" altLang="zh-CN" baseline="0" dirty="0" smtClean="0"/>
          </a:p>
          <a:p>
            <a:pPr marL="0" indent="0">
              <a:buNone/>
            </a:pPr>
            <a:endParaRPr lang="en-US" altLang="zh-CN" baseline="0" dirty="0" smtClean="0"/>
          </a:p>
          <a:p>
            <a:pPr marL="0" indent="0">
              <a:buFontTx/>
              <a:buNone/>
            </a:pPr>
            <a:endParaRPr lang="en-US" altLang="zh-CN" baseline="0" dirty="0" smtClean="0"/>
          </a:p>
          <a:p>
            <a:endParaRPr lang="zh-CN" altLang="en-US" dirty="0"/>
          </a:p>
        </p:txBody>
      </p:sp>
    </p:spTree>
    <p:extLst>
      <p:ext uri="{BB962C8B-B14F-4D97-AF65-F5344CB8AC3E}">
        <p14:creationId xmlns:p14="http://schemas.microsoft.com/office/powerpoint/2010/main" val="30470009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indent="0">
              <a:buNone/>
            </a:pPr>
            <a:r>
              <a:rPr lang="zh-CN" altLang="en-US" baseline="0" dirty="0" smtClean="0"/>
              <a:t>随着</a:t>
            </a:r>
            <a:r>
              <a:rPr lang="en-US" altLang="zh-CN" baseline="0" dirty="0" smtClean="0"/>
              <a:t>WEB</a:t>
            </a:r>
            <a:r>
              <a:rPr lang="zh-CN" altLang="en-US" baseline="0" dirty="0" smtClean="0"/>
              <a:t>技术的发展（</a:t>
            </a:r>
            <a:r>
              <a:rPr lang="en-US" altLang="zh-CN" baseline="0" dirty="0" smtClean="0"/>
              <a:t>AJAX</a:t>
            </a:r>
            <a:r>
              <a:rPr lang="zh-CN" altLang="en-US" baseline="0" dirty="0" smtClean="0"/>
              <a:t>），产品需要更高要求的用户体验，而我们的</a:t>
            </a:r>
            <a:r>
              <a:rPr lang="en-US" altLang="zh-CN" baseline="0" dirty="0" smtClean="0"/>
              <a:t>WEB</a:t>
            </a:r>
            <a:r>
              <a:rPr lang="zh-CN" altLang="en-US" baseline="0" dirty="0" smtClean="0"/>
              <a:t>系统也变得越来越复杂，此时这种分工协作方式的弊端越来越明显</a:t>
            </a:r>
            <a:endParaRPr lang="en-US" altLang="zh-CN" baseline="0" dirty="0" smtClean="0"/>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altLang="zh-CN" baseline="0" dirty="0" smtClean="0"/>
              <a:t>[</a:t>
            </a:r>
            <a:r>
              <a:rPr lang="en-US" altLang="zh-CN" baseline="0" dirty="0" err="1" smtClean="0"/>
              <a:t>ppt</a:t>
            </a:r>
            <a:r>
              <a:rPr lang="en-US" altLang="zh-CN" baseline="0" dirty="0" smtClean="0"/>
              <a:t>]</a:t>
            </a:r>
            <a:r>
              <a:rPr lang="zh-CN" altLang="en-US" baseline="0" dirty="0" smtClean="0"/>
              <a:t>首先从工作方式看美工输出的静态页面交给后端后转换成了模板，那么就存在这样一种情形：一个相同的内容以两种不同的形式存在，并且由两个技能差距较大（一个角色无法完成另一个角色的职责）的角色维护，也为复杂系统后期的维护带了隐患</a:t>
            </a:r>
            <a:endParaRPr lang="en-US" altLang="zh-CN" baseline="0" dirty="0" smtClean="0"/>
          </a:p>
          <a:p>
            <a:pPr marL="171450" indent="-171450">
              <a:buFontTx/>
              <a:buChar char="-"/>
            </a:pPr>
            <a:r>
              <a:rPr lang="en-US" altLang="zh-CN" baseline="0" dirty="0" smtClean="0"/>
              <a:t>[</a:t>
            </a:r>
            <a:r>
              <a:rPr lang="en-US" altLang="zh-CN" baseline="0" dirty="0" err="1" smtClean="0"/>
              <a:t>ppt</a:t>
            </a:r>
            <a:r>
              <a:rPr lang="en-US" altLang="zh-CN" baseline="0" dirty="0" smtClean="0"/>
              <a:t>]</a:t>
            </a:r>
            <a:r>
              <a:rPr lang="zh-CN" altLang="en-US" baseline="0" dirty="0" smtClean="0"/>
              <a:t>其次我们说为了提升用户体验，系统的人机交互变得越来越复杂，因此前端所需的专业化技能要求越来越高，此时再由视觉、后端来兼做前端的工作显然已无法满足需求</a:t>
            </a:r>
            <a:endParaRPr lang="en-US" altLang="zh-CN" baseline="0" dirty="0" smtClean="0"/>
          </a:p>
          <a:p>
            <a:pPr marL="171450" indent="-171450">
              <a:buFontTx/>
              <a:buChar char="-"/>
            </a:pPr>
            <a:r>
              <a:rPr lang="en-US" altLang="zh-CN" baseline="0" dirty="0" smtClean="0"/>
              <a:t>[</a:t>
            </a:r>
            <a:r>
              <a:rPr lang="en-US" altLang="zh-CN" baseline="0" dirty="0" err="1" smtClean="0"/>
              <a:t>ppt</a:t>
            </a:r>
            <a:r>
              <a:rPr lang="en-US" altLang="zh-CN" baseline="0" dirty="0" smtClean="0"/>
              <a:t>]</a:t>
            </a:r>
            <a:r>
              <a:rPr lang="zh-CN" altLang="en-US" baseline="0" dirty="0" smtClean="0"/>
              <a:t>最后我们说</a:t>
            </a:r>
            <a:r>
              <a:rPr lang="en-US" altLang="zh-CN" baseline="0" dirty="0" smtClean="0"/>
              <a:t>WEB</a:t>
            </a:r>
            <a:r>
              <a:rPr lang="zh-CN" altLang="en-US" baseline="0" dirty="0" smtClean="0"/>
              <a:t>产品的一个重要特性就是更新很快，因此需要我们的分工协作能够快速响应需求的变更，而在此分工模式下一个需求必须同时由视觉和后端来共同完成，也很大程度降低了我们对需求的响应速度</a:t>
            </a:r>
            <a:endParaRPr lang="en-US" altLang="zh-CN" baseline="0" dirty="0" smtClean="0"/>
          </a:p>
          <a:p>
            <a:endParaRPr lang="en-US" altLang="zh-CN" dirty="0" smtClean="0"/>
          </a:p>
          <a:p>
            <a:r>
              <a:rPr lang="zh-CN" altLang="en-US" baseline="0" dirty="0" smtClean="0"/>
              <a:t>因此在整个技术环境的推动和项目实际需求的驱动下 前端工程师 应运而生</a:t>
            </a:r>
            <a:endParaRPr lang="zh-CN" altLang="en-US" dirty="0" smtClean="0"/>
          </a:p>
          <a:p>
            <a:endParaRPr lang="en-US" altLang="zh-CN" dirty="0" smtClean="0"/>
          </a:p>
          <a:p>
            <a:endParaRPr lang="en-US" altLang="zh-CN" dirty="0" smtClean="0"/>
          </a:p>
          <a:p>
            <a:pPr lvl="0"/>
            <a:r>
              <a:rPr lang="zh-CN" altLang="en-US" dirty="0" smtClean="0"/>
              <a:t>弊端：</a:t>
            </a:r>
            <a:endParaRPr lang="en-US" altLang="zh-CN" dirty="0" smtClean="0"/>
          </a:p>
          <a:p>
            <a:pPr lvl="0"/>
            <a:endParaRPr lang="en-US" altLang="zh-CN" dirty="0" smtClean="0"/>
          </a:p>
          <a:p>
            <a:pPr lvl="0"/>
            <a:r>
              <a:rPr lang="zh-CN" altLang="en-US" dirty="0" smtClean="0"/>
              <a:t>后期维护性差</a:t>
            </a:r>
            <a:endParaRPr lang="en-US" altLang="zh-CN" dirty="0" smtClean="0"/>
          </a:p>
          <a:p>
            <a:pPr lvl="0"/>
            <a:r>
              <a:rPr lang="zh-CN" altLang="en-US" dirty="0" smtClean="0"/>
              <a:t>专业化程度低</a:t>
            </a:r>
            <a:endParaRPr lang="en-US" altLang="zh-CN" dirty="0" smtClean="0"/>
          </a:p>
          <a:p>
            <a:pPr lvl="0"/>
            <a:r>
              <a:rPr lang="zh-CN" altLang="en-US" dirty="0" smtClean="0"/>
              <a:t>需求响应速度慢</a:t>
            </a:r>
            <a:endParaRPr lang="en-US" altLang="zh-CN" dirty="0" smtClean="0"/>
          </a:p>
          <a:p>
            <a:endParaRPr lang="zh-CN" altLang="en-US" dirty="0"/>
          </a:p>
        </p:txBody>
      </p:sp>
    </p:spTree>
    <p:extLst>
      <p:ext uri="{BB962C8B-B14F-4D97-AF65-F5344CB8AC3E}">
        <p14:creationId xmlns:p14="http://schemas.microsoft.com/office/powerpoint/2010/main" val="45023375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FontTx/>
              <a:buAutoNum type="arabicPeriod" startAt="2"/>
            </a:pPr>
            <a:r>
              <a:rPr lang="zh-CN" altLang="en-US" baseline="0" dirty="0" smtClean="0"/>
              <a:t>这个时候我们的分工是这样的</a:t>
            </a:r>
            <a:endParaRPr lang="en-US" altLang="zh-CN" baseline="0" dirty="0" smtClean="0"/>
          </a:p>
          <a:p>
            <a:pPr marL="0" indent="0">
              <a:buFontTx/>
              <a:buNone/>
            </a:pPr>
            <a:r>
              <a:rPr lang="en-US" altLang="zh-CN" baseline="0" dirty="0" smtClean="0"/>
              <a:t>    - [</a:t>
            </a:r>
            <a:r>
              <a:rPr lang="en-US" altLang="zh-CN" baseline="0" dirty="0" err="1" smtClean="0"/>
              <a:t>ppt</a:t>
            </a:r>
            <a:r>
              <a:rPr lang="en-US" altLang="zh-CN" baseline="0" dirty="0" smtClean="0"/>
              <a:t>]</a:t>
            </a:r>
            <a:r>
              <a:rPr lang="zh-CN" altLang="en-US" baseline="0" dirty="0" smtClean="0"/>
              <a:t>视觉完成视觉稿，输出视觉稿给前端</a:t>
            </a:r>
            <a:endParaRPr lang="en-US" altLang="zh-CN" baseline="0" dirty="0" smtClean="0"/>
          </a:p>
          <a:p>
            <a:pPr marL="0" indent="0">
              <a:buFontTx/>
              <a:buNone/>
            </a:pPr>
            <a:r>
              <a:rPr lang="en-US" altLang="zh-CN" baseline="0" dirty="0" smtClean="0"/>
              <a:t>    - [</a:t>
            </a:r>
            <a:r>
              <a:rPr lang="en-US" altLang="zh-CN" baseline="0" dirty="0" err="1" smtClean="0"/>
              <a:t>ppt</a:t>
            </a:r>
            <a:r>
              <a:rPr lang="en-US" altLang="zh-CN" baseline="0" dirty="0" smtClean="0"/>
              <a:t>]</a:t>
            </a:r>
            <a:r>
              <a:rPr lang="zh-CN" altLang="en-US" baseline="0" dirty="0" smtClean="0"/>
              <a:t>后端完成后端业务逻辑，给前端提供数据和接口</a:t>
            </a:r>
            <a:endParaRPr lang="en-US" altLang="zh-CN" baseline="0" dirty="0" smtClean="0"/>
          </a:p>
          <a:p>
            <a:pPr marL="0" indent="0">
              <a:buFontTx/>
              <a:buNone/>
            </a:pPr>
            <a:r>
              <a:rPr lang="en-US" altLang="zh-CN" baseline="0" dirty="0" smtClean="0"/>
              <a:t>    - [</a:t>
            </a:r>
            <a:r>
              <a:rPr lang="en-US" altLang="zh-CN" baseline="0" dirty="0" err="1" smtClean="0"/>
              <a:t>ppt</a:t>
            </a:r>
            <a:r>
              <a:rPr lang="en-US" altLang="zh-CN" baseline="0" dirty="0" smtClean="0"/>
              <a:t>]</a:t>
            </a:r>
            <a:r>
              <a:rPr lang="zh-CN" altLang="en-US" baseline="0" dirty="0" smtClean="0"/>
              <a:t>前端完成切图、页面制作和模板转换、实现交互逻辑</a:t>
            </a:r>
            <a:endParaRPr lang="en-US" altLang="zh-CN" baseline="0" dirty="0" smtClean="0"/>
          </a:p>
          <a:p>
            <a:pPr marL="0" indent="0">
              <a:buFontTx/>
              <a:buNone/>
            </a:pPr>
            <a:r>
              <a:rPr lang="en-US" altLang="zh-CN" baseline="0" dirty="0" smtClean="0"/>
              <a:t>    </a:t>
            </a:r>
          </a:p>
          <a:p>
            <a:pPr marL="0" indent="0">
              <a:buFontTx/>
              <a:buNone/>
            </a:pPr>
            <a:r>
              <a:rPr lang="zh-CN" altLang="en-US" baseline="0" dirty="0" smtClean="0"/>
              <a:t>在此模式下我们可以看到各个角色输出的内容都是完整并且相互独立的，相互之前不会有强耦合性，各角色所专注的也是自己领域内的技能，可以说这种分工模式下我们的产品可以是由各领域的专家来协作完成的，因此产品的各个部分都能做到极致，也更容易产出高质量的产品</a:t>
            </a:r>
            <a:endParaRPr lang="en-US" altLang="zh-CN" baseline="0" dirty="0" smtClean="0"/>
          </a:p>
          <a:p>
            <a:pPr marL="171450" indent="-171450">
              <a:buFontTx/>
              <a:buChar char="-"/>
            </a:pPr>
            <a:endParaRPr lang="en-US" altLang="zh-CN" baseline="0" dirty="0" smtClean="0"/>
          </a:p>
          <a:p>
            <a:pPr marL="0" indent="0">
              <a:buNone/>
            </a:pPr>
            <a:r>
              <a:rPr lang="en-US" altLang="zh-CN" baseline="0" dirty="0" smtClean="0"/>
              <a:t>3. </a:t>
            </a:r>
            <a:r>
              <a:rPr lang="zh-CN" altLang="en-US" baseline="0" dirty="0" smtClean="0"/>
              <a:t>随着</a:t>
            </a:r>
            <a:r>
              <a:rPr lang="en-US" altLang="zh-CN" baseline="0" dirty="0" smtClean="0"/>
              <a:t>WEB</a:t>
            </a:r>
            <a:r>
              <a:rPr lang="zh-CN" altLang="en-US" baseline="0" dirty="0" smtClean="0"/>
              <a:t>技术的进一步发展（</a:t>
            </a:r>
            <a:r>
              <a:rPr lang="en-US" altLang="zh-CN" baseline="0" dirty="0" smtClean="0"/>
              <a:t>NodeJS</a:t>
            </a:r>
            <a:r>
              <a:rPr lang="zh-CN" altLang="en-US" baseline="0" dirty="0" smtClean="0"/>
              <a:t>），</a:t>
            </a:r>
            <a:r>
              <a:rPr lang="en-US" altLang="zh-CN" baseline="0" dirty="0" smtClean="0"/>
              <a:t>JAVASCRIPT</a:t>
            </a:r>
            <a:r>
              <a:rPr lang="zh-CN" altLang="en-US" baseline="0" dirty="0" smtClean="0"/>
              <a:t>也可以跑在服务器上了，那前端工程师们就在想 既然控制层是为视图层提供服务的，控制层的业务逻辑很大程度取决于视图层的交互需求，是不是控制层也应该由前端工程师来负责呢？</a:t>
            </a:r>
            <a:r>
              <a:rPr lang="en-US" altLang="zh-CN" baseline="0" dirty="0" smtClean="0"/>
              <a:t>[</a:t>
            </a:r>
            <a:r>
              <a:rPr lang="en-US" altLang="zh-CN" baseline="0" dirty="0" err="1" smtClean="0"/>
              <a:t>ppt</a:t>
            </a:r>
            <a:r>
              <a:rPr lang="en-US" altLang="zh-CN" baseline="0" dirty="0" smtClean="0"/>
              <a:t>]</a:t>
            </a:r>
            <a:r>
              <a:rPr lang="zh-CN" altLang="en-US" baseline="0" dirty="0" smtClean="0"/>
              <a:t>当然这种分工模式尚处于探索实践阶段，网易也在这方面不断的摸索、总结中，相信不久的将来也会为你带来关于这种模式下的工程化实践方法的课程</a:t>
            </a:r>
            <a:endParaRPr lang="en-US" altLang="zh-CN" baseline="0" dirty="0" smtClean="0"/>
          </a:p>
          <a:p>
            <a:pPr marL="0" indent="0">
              <a:buNone/>
            </a:pPr>
            <a:endParaRPr lang="en-US" altLang="zh-CN" baseline="0" dirty="0" smtClean="0"/>
          </a:p>
          <a:p>
            <a:pPr marL="0" indent="0">
              <a:buNone/>
            </a:pPr>
            <a:endParaRPr lang="en-US" altLang="zh-CN" baseline="0" dirty="0" smtClean="0"/>
          </a:p>
          <a:p>
            <a:pPr marL="0" indent="0">
              <a:buNone/>
            </a:pPr>
            <a:endParaRPr lang="en-US" altLang="zh-CN" baseline="0" dirty="0" smtClean="0"/>
          </a:p>
          <a:p>
            <a:pPr marL="0" indent="0">
              <a:buNone/>
            </a:pPr>
            <a:r>
              <a:rPr lang="zh-CN" altLang="en-US" baseline="0" dirty="0" smtClean="0"/>
              <a:t>至此我们对前后端各自需要具备哪些技能、做什么事情大概有了一个认识</a:t>
            </a:r>
            <a:endParaRPr lang="en-US" altLang="zh-CN" baseline="0" dirty="0" smtClean="0"/>
          </a:p>
          <a:p>
            <a:endParaRPr lang="zh-CN" altLang="en-US" dirty="0"/>
          </a:p>
        </p:txBody>
      </p:sp>
    </p:spTree>
    <p:extLst>
      <p:ext uri="{BB962C8B-B14F-4D97-AF65-F5344CB8AC3E}">
        <p14:creationId xmlns:p14="http://schemas.microsoft.com/office/powerpoint/2010/main" val="230087378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对开发过程进一步分解后整个流程就变成了这样</a:t>
            </a:r>
            <a:endParaRPr lang="en-US" altLang="zh-CN" dirty="0" smtClean="0"/>
          </a:p>
          <a:p>
            <a:endParaRPr lang="en-US" altLang="zh-CN" dirty="0" smtClean="0"/>
          </a:p>
          <a:p>
            <a:r>
              <a:rPr lang="zh-CN" altLang="en-US" dirty="0" smtClean="0"/>
              <a:t>实际上前端并不会等视觉完了以后再开始，所以实际的项目流程更加类似这种</a:t>
            </a:r>
            <a:endParaRPr lang="zh-CN" altLang="en-US" dirty="0"/>
          </a:p>
        </p:txBody>
      </p:sp>
    </p:spTree>
    <p:extLst>
      <p:ext uri="{BB962C8B-B14F-4D97-AF65-F5344CB8AC3E}">
        <p14:creationId xmlns:p14="http://schemas.microsoft.com/office/powerpoint/2010/main" val="186655939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流程说明</a:t>
            </a:r>
            <a:endParaRPr lang="en-US" altLang="zh-CN" dirty="0" smtClean="0"/>
          </a:p>
          <a:p>
            <a:endParaRPr lang="en-US" altLang="zh-CN" dirty="0" smtClean="0"/>
          </a:p>
          <a:p>
            <a:r>
              <a:rPr lang="zh-CN" altLang="en-US" dirty="0" smtClean="0"/>
              <a:t>这里看到前后端是并行进行的，那么我们是如何保证前后端可以并行进行呢？ 这就是我们今天分享的高效协作内容的核心</a:t>
            </a:r>
            <a:endParaRPr lang="zh-CN" altLang="en-US" dirty="0"/>
          </a:p>
        </p:txBody>
      </p:sp>
    </p:spTree>
    <p:extLst>
      <p:ext uri="{BB962C8B-B14F-4D97-AF65-F5344CB8AC3E}">
        <p14:creationId xmlns:p14="http://schemas.microsoft.com/office/powerpoint/2010/main" val="278176040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前后端分离的流程</a:t>
            </a:r>
            <a:endParaRPr lang="en-US" altLang="zh-CN" dirty="0" smtClean="0"/>
          </a:p>
          <a:p>
            <a:endParaRPr lang="en-US" altLang="zh-CN" dirty="0" smtClean="0"/>
          </a:p>
          <a:p>
            <a:r>
              <a:rPr lang="zh-CN" altLang="en-US" dirty="0" smtClean="0"/>
              <a:t>接口：广义，端与端之间衔接的一种约定</a:t>
            </a:r>
            <a:endParaRPr lang="en-US" altLang="zh-CN" dirty="0" smtClean="0"/>
          </a:p>
          <a:p>
            <a:endParaRPr lang="en-US" altLang="zh-CN" dirty="0" smtClean="0"/>
          </a:p>
          <a:p>
            <a:endParaRPr lang="en-US" altLang="zh-CN" dirty="0" smtClean="0"/>
          </a:p>
          <a:p>
            <a:r>
              <a:rPr lang="zh-CN" altLang="en-US" dirty="0" smtClean="0"/>
              <a:t>那么我们这里的接口规范都包含了哪些内容呢？</a:t>
            </a:r>
            <a:endParaRPr lang="zh-CN" altLang="en-US" dirty="0"/>
          </a:p>
        </p:txBody>
      </p:sp>
    </p:spTree>
    <p:extLst>
      <p:ext uri="{BB962C8B-B14F-4D97-AF65-F5344CB8AC3E}">
        <p14:creationId xmlns:p14="http://schemas.microsoft.com/office/powerpoint/2010/main" val="310477926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重新回顾</a:t>
            </a:r>
            <a:r>
              <a:rPr lang="en-US" altLang="zh-CN" dirty="0" smtClean="0"/>
              <a:t>WEB</a:t>
            </a:r>
            <a:r>
              <a:rPr lang="zh-CN" altLang="en-US" dirty="0" smtClean="0"/>
              <a:t>系统的整个流程</a:t>
            </a:r>
            <a:endParaRPr lang="en-US" altLang="zh-CN" dirty="0" smtClean="0"/>
          </a:p>
          <a:p>
            <a:endParaRPr lang="en-US" altLang="zh-CN" dirty="0" smtClean="0"/>
          </a:p>
          <a:p>
            <a:r>
              <a:rPr lang="en-US" altLang="zh-CN" dirty="0" smtClean="0"/>
              <a:t>Template</a:t>
            </a:r>
            <a:r>
              <a:rPr lang="zh-CN" altLang="en-US" dirty="0" smtClean="0"/>
              <a:t>： 点击有范例</a:t>
            </a:r>
            <a:endParaRPr lang="en-US" altLang="zh-CN" dirty="0" smtClean="0"/>
          </a:p>
          <a:p>
            <a:endParaRPr lang="en-US" altLang="zh-CN" dirty="0" smtClean="0"/>
          </a:p>
          <a:p>
            <a:r>
              <a:rPr lang="en-US" altLang="zh-CN" dirty="0" smtClean="0"/>
              <a:t>Model</a:t>
            </a:r>
            <a:r>
              <a:rPr lang="zh-CN" altLang="en-US" dirty="0" smtClean="0"/>
              <a:t>： 点击有范例</a:t>
            </a:r>
            <a:endParaRPr lang="zh-CN" altLang="en-US" dirty="0"/>
          </a:p>
        </p:txBody>
      </p:sp>
    </p:spTree>
    <p:extLst>
      <p:ext uri="{BB962C8B-B14F-4D97-AF65-F5344CB8AC3E}">
        <p14:creationId xmlns:p14="http://schemas.microsoft.com/office/powerpoint/2010/main" val="273139508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60757843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各部分规范可链接看范例</a:t>
            </a:r>
            <a:endParaRPr lang="zh-CN" altLang="en-US" dirty="0"/>
          </a:p>
        </p:txBody>
      </p:sp>
    </p:spTree>
    <p:extLst>
      <p:ext uri="{BB962C8B-B14F-4D97-AF65-F5344CB8AC3E}">
        <p14:creationId xmlns:p14="http://schemas.microsoft.com/office/powerpoint/2010/main" val="28810865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需求文档范例</a:t>
            </a:r>
            <a:endParaRPr lang="en-US" altLang="zh-CN" dirty="0" smtClean="0"/>
          </a:p>
          <a:p>
            <a:endParaRPr lang="en-US" altLang="zh-CN" dirty="0" smtClean="0"/>
          </a:p>
          <a:p>
            <a:r>
              <a:rPr lang="zh-CN" altLang="en-US" dirty="0" smtClean="0"/>
              <a:t>下一步动画更多，点击图片返回</a:t>
            </a:r>
            <a:endParaRPr lang="zh-CN" altLang="en-US" dirty="0"/>
          </a:p>
        </p:txBody>
      </p:sp>
    </p:spTree>
    <p:extLst>
      <p:ext uri="{BB962C8B-B14F-4D97-AF65-F5344CB8AC3E}">
        <p14:creationId xmlns:p14="http://schemas.microsoft.com/office/powerpoint/2010/main" val="254282633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对规范有了一定的了解后，那我们怎么利用规范来分离前后端的开发呢？ 利用平台和工具</a:t>
            </a:r>
            <a:endParaRPr lang="en-US" altLang="zh-CN" dirty="0" smtClean="0"/>
          </a:p>
          <a:p>
            <a:endParaRPr lang="en-US" altLang="zh-CN" dirty="0" smtClean="0"/>
          </a:p>
          <a:p>
            <a:r>
              <a:rPr lang="zh-CN" altLang="en-US" dirty="0" smtClean="0"/>
              <a:t>回到前后端分离的流程中来</a:t>
            </a:r>
            <a:endParaRPr lang="en-US" altLang="zh-CN" dirty="0" smtClean="0"/>
          </a:p>
          <a:p>
            <a:endParaRPr lang="en-US" altLang="zh-CN" dirty="0" smtClean="0"/>
          </a:p>
          <a:p>
            <a:r>
              <a:rPr lang="zh-CN" altLang="en-US" dirty="0" smtClean="0"/>
              <a:t>各工具可链接看范例</a:t>
            </a:r>
            <a:endParaRPr lang="zh-CN" altLang="en-US" dirty="0"/>
          </a:p>
        </p:txBody>
      </p:sp>
    </p:spTree>
    <p:extLst>
      <p:ext uri="{BB962C8B-B14F-4D97-AF65-F5344CB8AC3E}">
        <p14:creationId xmlns:p14="http://schemas.microsoft.com/office/powerpoint/2010/main" val="10971382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下一步查看更多，点击返回流程</a:t>
            </a:r>
            <a:endParaRPr lang="zh-CN" altLang="en-US" dirty="0"/>
          </a:p>
        </p:txBody>
      </p:sp>
    </p:spTree>
    <p:extLst>
      <p:ext uri="{BB962C8B-B14F-4D97-AF65-F5344CB8AC3E}">
        <p14:creationId xmlns:p14="http://schemas.microsoft.com/office/powerpoint/2010/main" val="318434884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对规范有了一定的了解后，那我们怎么利用规范来分离前后端的开发呢？ 利用平台和工具</a:t>
            </a:r>
            <a:endParaRPr lang="en-US" altLang="zh-CN" dirty="0" smtClean="0"/>
          </a:p>
          <a:p>
            <a:endParaRPr lang="en-US" altLang="zh-CN" dirty="0" smtClean="0"/>
          </a:p>
          <a:p>
            <a:r>
              <a:rPr lang="zh-CN" altLang="en-US" dirty="0" smtClean="0"/>
              <a:t>回到前后端分离的流程中来</a:t>
            </a:r>
            <a:endParaRPr lang="en-US" altLang="zh-CN" dirty="0" smtClean="0"/>
          </a:p>
          <a:p>
            <a:endParaRPr lang="en-US" altLang="zh-CN" dirty="0" smtClean="0"/>
          </a:p>
          <a:p>
            <a:r>
              <a:rPr lang="zh-CN" altLang="en-US" dirty="0" smtClean="0"/>
              <a:t>各工具可链接看范例</a:t>
            </a:r>
            <a:endParaRPr lang="zh-CN" altLang="en-US" dirty="0"/>
          </a:p>
        </p:txBody>
      </p:sp>
    </p:spTree>
    <p:extLst>
      <p:ext uri="{BB962C8B-B14F-4D97-AF65-F5344CB8AC3E}">
        <p14:creationId xmlns:p14="http://schemas.microsoft.com/office/powerpoint/2010/main" val="278749044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对规范有了一定的了解后，那我们怎么利用规范来分离前后端的开发呢？ 利用平台和工具</a:t>
            </a:r>
            <a:endParaRPr lang="en-US" altLang="zh-CN" dirty="0" smtClean="0"/>
          </a:p>
          <a:p>
            <a:endParaRPr lang="en-US" altLang="zh-CN" dirty="0" smtClean="0"/>
          </a:p>
          <a:p>
            <a:r>
              <a:rPr lang="zh-CN" altLang="en-US" dirty="0" smtClean="0"/>
              <a:t>回到前后端分离的流程中来</a:t>
            </a:r>
            <a:endParaRPr lang="en-US" altLang="zh-CN" dirty="0" smtClean="0"/>
          </a:p>
          <a:p>
            <a:endParaRPr lang="en-US" altLang="zh-CN" dirty="0" smtClean="0"/>
          </a:p>
          <a:p>
            <a:r>
              <a:rPr lang="zh-CN" altLang="en-US" dirty="0" smtClean="0"/>
              <a:t>各工具可链接看范例</a:t>
            </a:r>
            <a:endParaRPr lang="zh-CN" altLang="en-US" dirty="0"/>
          </a:p>
        </p:txBody>
      </p:sp>
    </p:spTree>
    <p:extLst>
      <p:ext uri="{BB962C8B-B14F-4D97-AF65-F5344CB8AC3E}">
        <p14:creationId xmlns:p14="http://schemas.microsoft.com/office/powerpoint/2010/main" val="150923283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对规范有了一定的了解后，那我们怎么利用规范来分离前后端的开发呢？ 利用平台和工具</a:t>
            </a:r>
            <a:endParaRPr lang="en-US" altLang="zh-CN" dirty="0" smtClean="0"/>
          </a:p>
          <a:p>
            <a:endParaRPr lang="en-US" altLang="zh-CN" dirty="0" smtClean="0"/>
          </a:p>
          <a:p>
            <a:r>
              <a:rPr lang="zh-CN" altLang="en-US" dirty="0" smtClean="0"/>
              <a:t>回到前后端分离的流程中来</a:t>
            </a:r>
            <a:endParaRPr lang="en-US" altLang="zh-CN" dirty="0" smtClean="0"/>
          </a:p>
          <a:p>
            <a:endParaRPr lang="en-US" altLang="zh-CN" dirty="0" smtClean="0"/>
          </a:p>
          <a:p>
            <a:r>
              <a:rPr lang="zh-CN" altLang="en-US" dirty="0" smtClean="0"/>
              <a:t>各工具可链接看范例</a:t>
            </a:r>
            <a:endParaRPr lang="zh-CN" altLang="en-US" dirty="0"/>
          </a:p>
        </p:txBody>
      </p:sp>
    </p:spTree>
    <p:extLst>
      <p:ext uri="{BB962C8B-B14F-4D97-AF65-F5344CB8AC3E}">
        <p14:creationId xmlns:p14="http://schemas.microsoft.com/office/powerpoint/2010/main" val="244305627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对规范有了一定的了解后，那我们怎么利用规范来分离前后端的开发呢？ 利用平台和工具</a:t>
            </a:r>
            <a:endParaRPr lang="en-US" altLang="zh-CN" dirty="0" smtClean="0"/>
          </a:p>
          <a:p>
            <a:endParaRPr lang="en-US" altLang="zh-CN" dirty="0" smtClean="0"/>
          </a:p>
          <a:p>
            <a:r>
              <a:rPr lang="zh-CN" altLang="en-US" dirty="0" smtClean="0"/>
              <a:t>回到前后端分离的流程中来</a:t>
            </a:r>
            <a:endParaRPr lang="en-US" altLang="zh-CN" dirty="0" smtClean="0"/>
          </a:p>
          <a:p>
            <a:endParaRPr lang="en-US" altLang="zh-CN" dirty="0" smtClean="0"/>
          </a:p>
          <a:p>
            <a:r>
              <a:rPr lang="zh-CN" altLang="en-US" dirty="0" smtClean="0"/>
              <a:t>各工具可链接看范例</a:t>
            </a:r>
            <a:endParaRPr lang="zh-CN" altLang="en-US" dirty="0"/>
          </a:p>
        </p:txBody>
      </p:sp>
    </p:spTree>
    <p:extLst>
      <p:ext uri="{BB962C8B-B14F-4D97-AF65-F5344CB8AC3E}">
        <p14:creationId xmlns:p14="http://schemas.microsoft.com/office/powerpoint/2010/main" val="178551520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前端独立开发</a:t>
            </a:r>
            <a:endParaRPr lang="en-US" altLang="zh-CN" dirty="0" smtClean="0"/>
          </a:p>
          <a:p>
            <a:endParaRPr lang="en-US" altLang="zh-CN" dirty="0" smtClean="0"/>
          </a:p>
          <a:p>
            <a:r>
              <a:rPr lang="zh-CN" altLang="en-US" dirty="0" smtClean="0"/>
              <a:t>前后端分离这里本地容器是一个重要的角色，那么本地容器是怎么工作的呢，我们简单的来看一下</a:t>
            </a:r>
            <a:endParaRPr lang="en-US" altLang="zh-CN" dirty="0" smtClean="0"/>
          </a:p>
          <a:p>
            <a:endParaRPr lang="en-US" altLang="zh-CN" dirty="0" smtClean="0"/>
          </a:p>
          <a:p>
            <a:r>
              <a:rPr lang="zh-CN" altLang="en-US" dirty="0" smtClean="0"/>
              <a:t>前端主要负责系统可进行人机交互的部分，通俗点说就是浏览器上运行的那部分都是前端搞的</a:t>
            </a:r>
            <a:endParaRPr lang="en-US" altLang="zh-CN" dirty="0" smtClean="0"/>
          </a:p>
          <a:p>
            <a:r>
              <a:rPr lang="zh-CN" altLang="en-US" dirty="0" smtClean="0"/>
              <a:t>后端主要负责系统人机交互过程中所需要的数据的管理和维护，简单的说就是默默无闻的幕后工作者</a:t>
            </a:r>
            <a:endParaRPr lang="zh-CN" altLang="en-US" dirty="0"/>
          </a:p>
        </p:txBody>
      </p:sp>
    </p:spTree>
    <p:extLst>
      <p:ext uri="{BB962C8B-B14F-4D97-AF65-F5344CB8AC3E}">
        <p14:creationId xmlns:p14="http://schemas.microsoft.com/office/powerpoint/2010/main" val="30729764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后端独立开发</a:t>
            </a:r>
            <a:endParaRPr lang="zh-CN" altLang="en-US" dirty="0"/>
          </a:p>
        </p:txBody>
      </p:sp>
    </p:spTree>
    <p:extLst>
      <p:ext uri="{BB962C8B-B14F-4D97-AF65-F5344CB8AC3E}">
        <p14:creationId xmlns:p14="http://schemas.microsoft.com/office/powerpoint/2010/main" val="315495249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前后端联调</a:t>
            </a:r>
            <a:endParaRPr lang="zh-CN" altLang="en-US" dirty="0"/>
          </a:p>
        </p:txBody>
      </p:sp>
    </p:spTree>
    <p:extLst>
      <p:ext uri="{BB962C8B-B14F-4D97-AF65-F5344CB8AC3E}">
        <p14:creationId xmlns:p14="http://schemas.microsoft.com/office/powerpoint/2010/main" val="426621269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6791322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提问： 一般项目会经历哪几个过程？</a:t>
            </a:r>
            <a:endParaRPr lang="en-US" altLang="zh-CN" dirty="0" smtClean="0"/>
          </a:p>
          <a:p>
            <a:endParaRPr lang="en-US" altLang="zh-CN" dirty="0" smtClean="0"/>
          </a:p>
          <a:p>
            <a:r>
              <a:rPr lang="zh-CN" altLang="en-US" dirty="0" smtClean="0"/>
              <a:t>各过程可链接查看具体案例</a:t>
            </a:r>
            <a:endParaRPr lang="en-US" altLang="zh-CN" dirty="0" smtClean="0"/>
          </a:p>
          <a:p>
            <a:endParaRPr lang="en-US" altLang="zh-CN" dirty="0" smtClean="0"/>
          </a:p>
          <a:p>
            <a:r>
              <a:rPr lang="zh-CN" altLang="en-US" dirty="0" smtClean="0"/>
              <a:t>需求：产品立项后 需求工程师（产品、策划）就会进行竞品分析，输出我们产品的具体需求</a:t>
            </a:r>
            <a:endParaRPr lang="en-US" altLang="zh-CN" dirty="0" smtClean="0"/>
          </a:p>
          <a:p>
            <a:r>
              <a:rPr lang="zh-CN" altLang="en-US" dirty="0" smtClean="0"/>
              <a:t>交互：交互工程师根据需求文档结合人机交互知识设计出适合产品的交互原型</a:t>
            </a:r>
            <a:endParaRPr lang="en-US" altLang="zh-CN" dirty="0" smtClean="0"/>
          </a:p>
          <a:p>
            <a:r>
              <a:rPr lang="zh-CN" altLang="en-US" dirty="0" smtClean="0"/>
              <a:t>视觉：根据交互原型输出视觉效果</a:t>
            </a:r>
            <a:endParaRPr lang="en-US" altLang="zh-CN" dirty="0" smtClean="0"/>
          </a:p>
          <a:p>
            <a:r>
              <a:rPr lang="zh-CN" altLang="en-US" dirty="0" smtClean="0"/>
              <a:t>开发：把交互的业务逻辑、视觉的美术效果实现出来</a:t>
            </a:r>
            <a:endParaRPr lang="en-US" altLang="zh-CN" dirty="0" smtClean="0"/>
          </a:p>
          <a:p>
            <a:r>
              <a:rPr lang="zh-CN" altLang="en-US" dirty="0" smtClean="0"/>
              <a:t>测试：测试人员（交互和视觉）对照交互原型、视觉效果测试开发实现的系统</a:t>
            </a:r>
            <a:endParaRPr lang="en-US" altLang="zh-CN" dirty="0" smtClean="0"/>
          </a:p>
          <a:p>
            <a:r>
              <a:rPr lang="zh-CN" altLang="en-US" dirty="0" smtClean="0"/>
              <a:t>发布：产品发布上线</a:t>
            </a:r>
            <a:endParaRPr lang="en-US" altLang="zh-CN" dirty="0" smtClean="0"/>
          </a:p>
          <a:p>
            <a:endParaRPr lang="en-US" altLang="zh-CN" dirty="0" smtClean="0"/>
          </a:p>
          <a:p>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这个过程通常情况下并非线性的，一个阶段挨着一个阶段最后发布后就完了</a:t>
            </a:r>
          </a:p>
          <a:p>
            <a:endParaRPr lang="zh-CN" altLang="en-US" dirty="0"/>
          </a:p>
        </p:txBody>
      </p:sp>
    </p:spTree>
    <p:extLst>
      <p:ext uri="{BB962C8B-B14F-4D97-AF65-F5344CB8AC3E}">
        <p14:creationId xmlns:p14="http://schemas.microsoft.com/office/powerpoint/2010/main" val="86674051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了解一下</a:t>
            </a:r>
            <a:r>
              <a:rPr lang="en-US" altLang="zh-CN" dirty="0" smtClean="0"/>
              <a:t>NEI</a:t>
            </a:r>
            <a:r>
              <a:rPr lang="zh-CN" altLang="en-US" dirty="0" smtClean="0"/>
              <a:t>平台</a:t>
            </a:r>
            <a:endParaRPr lang="zh-CN" altLang="en-US" dirty="0"/>
          </a:p>
        </p:txBody>
      </p:sp>
    </p:spTree>
    <p:extLst>
      <p:ext uri="{BB962C8B-B14F-4D97-AF65-F5344CB8AC3E}">
        <p14:creationId xmlns:p14="http://schemas.microsoft.com/office/powerpoint/2010/main" val="330917085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交互页面在</a:t>
            </a:r>
            <a:r>
              <a:rPr lang="en-US" altLang="zh-CN" dirty="0" smtClean="0"/>
              <a:t>NEI</a:t>
            </a:r>
            <a:r>
              <a:rPr lang="zh-CN" altLang="en-US" dirty="0" smtClean="0"/>
              <a:t>平台上的定义</a:t>
            </a:r>
            <a:endParaRPr lang="zh-CN" altLang="en-US" dirty="0"/>
          </a:p>
        </p:txBody>
      </p:sp>
    </p:spTree>
    <p:extLst>
      <p:ext uri="{BB962C8B-B14F-4D97-AF65-F5344CB8AC3E}">
        <p14:creationId xmlns:p14="http://schemas.microsoft.com/office/powerpoint/2010/main" val="73155613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页面结构点击链接看范例</a:t>
            </a:r>
            <a:endParaRPr lang="en-US" altLang="zh-CN" dirty="0" smtClean="0"/>
          </a:p>
          <a:p>
            <a:r>
              <a:rPr lang="zh-CN" altLang="en-US" dirty="0" smtClean="0"/>
              <a:t>预填数据点击链接看范例</a:t>
            </a:r>
            <a:endParaRPr lang="zh-CN" altLang="en-US" dirty="0"/>
          </a:p>
        </p:txBody>
      </p:sp>
    </p:spTree>
    <p:extLst>
      <p:ext uri="{BB962C8B-B14F-4D97-AF65-F5344CB8AC3E}">
        <p14:creationId xmlns:p14="http://schemas.microsoft.com/office/powerpoint/2010/main" val="72523391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页面结构点击链接看范例</a:t>
            </a:r>
            <a:endParaRPr lang="en-US" altLang="zh-CN" dirty="0" smtClean="0"/>
          </a:p>
          <a:p>
            <a:r>
              <a:rPr lang="zh-CN" altLang="en-US" dirty="0" smtClean="0"/>
              <a:t>预填数据点击链接看范例</a:t>
            </a:r>
            <a:endParaRPr lang="zh-CN" altLang="en-US" dirty="0"/>
          </a:p>
        </p:txBody>
      </p:sp>
    </p:spTree>
    <p:extLst>
      <p:ext uri="{BB962C8B-B14F-4D97-AF65-F5344CB8AC3E}">
        <p14:creationId xmlns:p14="http://schemas.microsoft.com/office/powerpoint/2010/main" val="66465217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模板在</a:t>
            </a:r>
            <a:r>
              <a:rPr lang="en-US" altLang="zh-CN" dirty="0" smtClean="0"/>
              <a:t>NEI</a:t>
            </a:r>
            <a:r>
              <a:rPr lang="zh-CN" altLang="en-US" dirty="0" smtClean="0"/>
              <a:t>平台上的定义，需要说明清楚的几个点</a:t>
            </a:r>
            <a:endParaRPr lang="zh-CN" altLang="en-US" dirty="0"/>
          </a:p>
        </p:txBody>
      </p:sp>
    </p:spTree>
    <p:extLst>
      <p:ext uri="{BB962C8B-B14F-4D97-AF65-F5344CB8AC3E}">
        <p14:creationId xmlns:p14="http://schemas.microsoft.com/office/powerpoint/2010/main" val="87498049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导入通用数据结构</a:t>
            </a:r>
            <a:endParaRPr lang="en-US" altLang="zh-CN" dirty="0" smtClean="0"/>
          </a:p>
          <a:p>
            <a:r>
              <a:rPr lang="zh-CN" altLang="en-US" dirty="0" smtClean="0"/>
              <a:t>添加特有数据结构</a:t>
            </a:r>
            <a:endParaRPr lang="zh-CN" altLang="en-US" dirty="0"/>
          </a:p>
        </p:txBody>
      </p:sp>
    </p:spTree>
    <p:extLst>
      <p:ext uri="{BB962C8B-B14F-4D97-AF65-F5344CB8AC3E}">
        <p14:creationId xmlns:p14="http://schemas.microsoft.com/office/powerpoint/2010/main" val="174773837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79126153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点击各步骤可看范例</a:t>
            </a:r>
            <a:endParaRPr lang="zh-CN" altLang="en-US" dirty="0"/>
          </a:p>
        </p:txBody>
      </p:sp>
    </p:spTree>
    <p:extLst>
      <p:ext uri="{BB962C8B-B14F-4D97-AF65-F5344CB8AC3E}">
        <p14:creationId xmlns:p14="http://schemas.microsoft.com/office/powerpoint/2010/main" val="214399627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返回结果</a:t>
            </a:r>
            <a:endParaRPr lang="zh-CN" altLang="en-US" dirty="0"/>
          </a:p>
        </p:txBody>
      </p:sp>
    </p:spTree>
    <p:extLst>
      <p:ext uri="{BB962C8B-B14F-4D97-AF65-F5344CB8AC3E}">
        <p14:creationId xmlns:p14="http://schemas.microsoft.com/office/powerpoint/2010/main" val="314259785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分页请求和返回</a:t>
            </a:r>
            <a:endParaRPr lang="zh-CN" altLang="en-US" dirty="0"/>
          </a:p>
        </p:txBody>
      </p:sp>
    </p:spTree>
    <p:extLst>
      <p:ext uri="{BB962C8B-B14F-4D97-AF65-F5344CB8AC3E}">
        <p14:creationId xmlns:p14="http://schemas.microsoft.com/office/powerpoint/2010/main" val="3374360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交互原型范例</a:t>
            </a:r>
            <a:endParaRPr lang="en-US" altLang="zh-CN" dirty="0" smtClean="0"/>
          </a:p>
          <a:p>
            <a:endParaRPr lang="en-US" altLang="zh-CN" dirty="0" smtClean="0"/>
          </a:p>
          <a:p>
            <a:r>
              <a:rPr lang="zh-CN" altLang="en-US" dirty="0" smtClean="0"/>
              <a:t>点击图片返回</a:t>
            </a:r>
            <a:endParaRPr lang="zh-CN" altLang="en-US" dirty="0"/>
          </a:p>
        </p:txBody>
      </p:sp>
    </p:spTree>
    <p:extLst>
      <p:ext uri="{BB962C8B-B14F-4D97-AF65-F5344CB8AC3E}">
        <p14:creationId xmlns:p14="http://schemas.microsoft.com/office/powerpoint/2010/main" val="253296493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点击各步骤可看范例</a:t>
            </a:r>
            <a:endParaRPr lang="zh-CN" altLang="en-US" dirty="0"/>
          </a:p>
        </p:txBody>
      </p:sp>
    </p:spTree>
    <p:extLst>
      <p:ext uri="{BB962C8B-B14F-4D97-AF65-F5344CB8AC3E}">
        <p14:creationId xmlns:p14="http://schemas.microsoft.com/office/powerpoint/2010/main" val="48993218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根据交互提取接口案例</a:t>
            </a:r>
            <a:endParaRPr lang="zh-CN" altLang="en-US" dirty="0"/>
          </a:p>
        </p:txBody>
      </p:sp>
    </p:spTree>
    <p:extLst>
      <p:ext uri="{BB962C8B-B14F-4D97-AF65-F5344CB8AC3E}">
        <p14:creationId xmlns:p14="http://schemas.microsoft.com/office/powerpoint/2010/main" val="30944774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点击各步骤可看范例</a:t>
            </a:r>
            <a:endParaRPr lang="zh-CN" altLang="en-US" dirty="0"/>
          </a:p>
        </p:txBody>
      </p:sp>
    </p:spTree>
    <p:extLst>
      <p:ext uri="{BB962C8B-B14F-4D97-AF65-F5344CB8AC3E}">
        <p14:creationId xmlns:p14="http://schemas.microsoft.com/office/powerpoint/2010/main" val="329712980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从交互中提取实体结构</a:t>
            </a:r>
            <a:endParaRPr lang="zh-CN" altLang="en-US" dirty="0"/>
          </a:p>
        </p:txBody>
      </p:sp>
    </p:spTree>
    <p:extLst>
      <p:ext uri="{BB962C8B-B14F-4D97-AF65-F5344CB8AC3E}">
        <p14:creationId xmlns:p14="http://schemas.microsoft.com/office/powerpoint/2010/main" val="408461068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自动构建的内容</a:t>
            </a:r>
            <a:endParaRPr lang="zh-CN" altLang="en-US" dirty="0"/>
          </a:p>
        </p:txBody>
      </p:sp>
    </p:spTree>
    <p:extLst>
      <p:ext uri="{BB962C8B-B14F-4D97-AF65-F5344CB8AC3E}">
        <p14:creationId xmlns:p14="http://schemas.microsoft.com/office/powerpoint/2010/main" val="374605906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smtClean="0"/>
              <a:t>Nei</a:t>
            </a:r>
            <a:r>
              <a:rPr lang="zh-CN" altLang="en-US" dirty="0" smtClean="0"/>
              <a:t>导出的模拟数据</a:t>
            </a:r>
            <a:endParaRPr lang="zh-CN" altLang="en-US" dirty="0"/>
          </a:p>
        </p:txBody>
      </p:sp>
    </p:spTree>
    <p:extLst>
      <p:ext uri="{BB962C8B-B14F-4D97-AF65-F5344CB8AC3E}">
        <p14:creationId xmlns:p14="http://schemas.microsoft.com/office/powerpoint/2010/main" val="214081021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本地容器请求模拟数据的流程</a:t>
            </a:r>
            <a:endParaRPr lang="zh-CN" altLang="en-US" dirty="0"/>
          </a:p>
        </p:txBody>
      </p:sp>
    </p:spTree>
    <p:extLst>
      <p:ext uri="{BB962C8B-B14F-4D97-AF65-F5344CB8AC3E}">
        <p14:creationId xmlns:p14="http://schemas.microsoft.com/office/powerpoint/2010/main" val="154239695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本地容器请求模拟数据的流程</a:t>
            </a:r>
            <a:endParaRPr lang="zh-CN" altLang="en-US" dirty="0"/>
          </a:p>
        </p:txBody>
      </p:sp>
    </p:spTree>
    <p:extLst>
      <p:ext uri="{BB962C8B-B14F-4D97-AF65-F5344CB8AC3E}">
        <p14:creationId xmlns:p14="http://schemas.microsoft.com/office/powerpoint/2010/main" val="22512184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联调阶段</a:t>
            </a:r>
          </a:p>
          <a:p>
            <a:endParaRPr lang="zh-CN" altLang="en-US" dirty="0"/>
          </a:p>
        </p:txBody>
      </p:sp>
    </p:spTree>
    <p:extLst>
      <p:ext uri="{BB962C8B-B14F-4D97-AF65-F5344CB8AC3E}">
        <p14:creationId xmlns:p14="http://schemas.microsoft.com/office/powerpoint/2010/main" val="520710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提问： 一般项目会经历哪几个过程？</a:t>
            </a:r>
            <a:endParaRPr lang="en-US" altLang="zh-CN" dirty="0" smtClean="0"/>
          </a:p>
          <a:p>
            <a:endParaRPr lang="en-US" altLang="zh-CN" dirty="0" smtClean="0"/>
          </a:p>
          <a:p>
            <a:r>
              <a:rPr lang="zh-CN" altLang="en-US" dirty="0" smtClean="0"/>
              <a:t>各过程可链接查看具体案例</a:t>
            </a:r>
            <a:endParaRPr lang="en-US" altLang="zh-CN" dirty="0" smtClean="0"/>
          </a:p>
          <a:p>
            <a:endParaRPr lang="en-US" altLang="zh-CN" dirty="0" smtClean="0"/>
          </a:p>
          <a:p>
            <a:r>
              <a:rPr lang="zh-CN" altLang="en-US" dirty="0" smtClean="0"/>
              <a:t>需求：产品立项后 需求工程师（产品、策划）就会进行竞品分析，输出我们产品的具体需求</a:t>
            </a:r>
            <a:endParaRPr lang="en-US" altLang="zh-CN" dirty="0" smtClean="0"/>
          </a:p>
          <a:p>
            <a:r>
              <a:rPr lang="zh-CN" altLang="en-US" dirty="0" smtClean="0"/>
              <a:t>交互：交互工程师根据需求文档结合人机交互知识设计出适合产品的交互原型</a:t>
            </a:r>
            <a:endParaRPr lang="en-US" altLang="zh-CN" dirty="0" smtClean="0"/>
          </a:p>
          <a:p>
            <a:r>
              <a:rPr lang="zh-CN" altLang="en-US" dirty="0" smtClean="0"/>
              <a:t>视觉：根据交互原型输出视觉效果</a:t>
            </a:r>
            <a:endParaRPr lang="en-US" altLang="zh-CN" dirty="0" smtClean="0"/>
          </a:p>
          <a:p>
            <a:r>
              <a:rPr lang="zh-CN" altLang="en-US" dirty="0" smtClean="0"/>
              <a:t>开发：把交互的业务逻辑、视觉的美术效果实现出来</a:t>
            </a:r>
            <a:endParaRPr lang="en-US" altLang="zh-CN" dirty="0" smtClean="0"/>
          </a:p>
          <a:p>
            <a:r>
              <a:rPr lang="zh-CN" altLang="en-US" dirty="0" smtClean="0"/>
              <a:t>测试：测试人员（交互和视觉）对照交互原型、视觉效果测试开发实现的系统</a:t>
            </a:r>
            <a:endParaRPr lang="en-US" altLang="zh-CN" dirty="0" smtClean="0"/>
          </a:p>
          <a:p>
            <a:r>
              <a:rPr lang="zh-CN" altLang="en-US" dirty="0" smtClean="0"/>
              <a:t>发布：产品发布上线</a:t>
            </a:r>
            <a:endParaRPr lang="en-US" altLang="zh-CN" dirty="0" smtClean="0"/>
          </a:p>
          <a:p>
            <a:endParaRPr lang="en-US" altLang="zh-CN" dirty="0" smtClean="0"/>
          </a:p>
          <a:p>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这个过程通常情况下并非线性的，一个阶段挨着一个阶段最后发布后就完了</a:t>
            </a:r>
          </a:p>
          <a:p>
            <a:endParaRPr lang="zh-CN" altLang="en-US" dirty="0"/>
          </a:p>
        </p:txBody>
      </p:sp>
    </p:spTree>
    <p:extLst>
      <p:ext uri="{BB962C8B-B14F-4D97-AF65-F5344CB8AC3E}">
        <p14:creationId xmlns:p14="http://schemas.microsoft.com/office/powerpoint/2010/main" val="38243723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视觉效果图范例</a:t>
            </a:r>
            <a:endParaRPr lang="en-US" altLang="zh-CN" dirty="0" smtClean="0"/>
          </a:p>
          <a:p>
            <a:endParaRPr lang="en-US" altLang="zh-CN" dirty="0" smtClean="0"/>
          </a:p>
          <a:p>
            <a:endParaRPr lang="en-US" altLang="zh-CN" dirty="0" smtClean="0"/>
          </a:p>
          <a:p>
            <a:r>
              <a:rPr lang="zh-CN" altLang="en-US" dirty="0" smtClean="0"/>
              <a:t>点击图片返回</a:t>
            </a:r>
            <a:endParaRPr lang="zh-CN" altLang="en-US" dirty="0"/>
          </a:p>
        </p:txBody>
      </p:sp>
    </p:spTree>
    <p:extLst>
      <p:ext uri="{BB962C8B-B14F-4D97-AF65-F5344CB8AC3E}">
        <p14:creationId xmlns:p14="http://schemas.microsoft.com/office/powerpoint/2010/main" val="17732862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提问： 一般项目会经历哪几个过程？</a:t>
            </a:r>
            <a:endParaRPr lang="en-US" altLang="zh-CN" dirty="0" smtClean="0"/>
          </a:p>
          <a:p>
            <a:endParaRPr lang="en-US" altLang="zh-CN" dirty="0" smtClean="0"/>
          </a:p>
          <a:p>
            <a:r>
              <a:rPr lang="zh-CN" altLang="en-US" dirty="0" smtClean="0"/>
              <a:t>各过程可链接查看具体案例</a:t>
            </a:r>
            <a:endParaRPr lang="en-US" altLang="zh-CN" dirty="0" smtClean="0"/>
          </a:p>
          <a:p>
            <a:endParaRPr lang="en-US" altLang="zh-CN" dirty="0" smtClean="0"/>
          </a:p>
          <a:p>
            <a:r>
              <a:rPr lang="zh-CN" altLang="en-US" dirty="0" smtClean="0"/>
              <a:t>需求：产品立项后 需求工程师（产品、策划）就会进行竞品分析，输出我们产品的具体需求</a:t>
            </a:r>
            <a:endParaRPr lang="en-US" altLang="zh-CN" dirty="0" smtClean="0"/>
          </a:p>
          <a:p>
            <a:r>
              <a:rPr lang="zh-CN" altLang="en-US" dirty="0" smtClean="0"/>
              <a:t>交互：交互工程师根据需求文档结合人机交互知识设计出适合产品的交互原型</a:t>
            </a:r>
            <a:endParaRPr lang="en-US" altLang="zh-CN" dirty="0" smtClean="0"/>
          </a:p>
          <a:p>
            <a:r>
              <a:rPr lang="zh-CN" altLang="en-US" dirty="0" smtClean="0"/>
              <a:t>视觉：根据交互原型输出视觉效果</a:t>
            </a:r>
            <a:endParaRPr lang="en-US" altLang="zh-CN" dirty="0" smtClean="0"/>
          </a:p>
          <a:p>
            <a:r>
              <a:rPr lang="zh-CN" altLang="en-US" dirty="0" smtClean="0"/>
              <a:t>开发：把交互的业务逻辑、视觉的美术效果实现出来</a:t>
            </a:r>
            <a:endParaRPr lang="en-US" altLang="zh-CN" dirty="0" smtClean="0"/>
          </a:p>
          <a:p>
            <a:r>
              <a:rPr lang="zh-CN" altLang="en-US" dirty="0" smtClean="0"/>
              <a:t>测试：测试人员（交互和视觉）对照交互原型、视觉效果测试开发实现的系统</a:t>
            </a:r>
            <a:endParaRPr lang="en-US" altLang="zh-CN" dirty="0" smtClean="0"/>
          </a:p>
          <a:p>
            <a:r>
              <a:rPr lang="zh-CN" altLang="en-US" dirty="0" smtClean="0"/>
              <a:t>发布：产品发布上线</a:t>
            </a:r>
            <a:endParaRPr lang="en-US" altLang="zh-CN" dirty="0" smtClean="0"/>
          </a:p>
          <a:p>
            <a:endParaRPr lang="en-US" altLang="zh-CN" dirty="0" smtClean="0"/>
          </a:p>
          <a:p>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这个过程通常情况下并非线性的，一个阶段挨着一个阶段最后发布后就完了</a:t>
            </a:r>
          </a:p>
          <a:p>
            <a:endParaRPr lang="zh-CN" altLang="en-US" dirty="0"/>
          </a:p>
        </p:txBody>
      </p:sp>
    </p:spTree>
    <p:extLst>
      <p:ext uri="{BB962C8B-B14F-4D97-AF65-F5344CB8AC3E}">
        <p14:creationId xmlns:p14="http://schemas.microsoft.com/office/powerpoint/2010/main" val="29495697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编码输出： 代码</a:t>
            </a:r>
            <a:r>
              <a:rPr lang="en-US" altLang="zh-CN" dirty="0" smtClean="0"/>
              <a:t>+</a:t>
            </a:r>
            <a:r>
              <a:rPr lang="zh-CN" altLang="en-US" dirty="0" smtClean="0"/>
              <a:t>文档</a:t>
            </a:r>
            <a:endParaRPr lang="en-US" altLang="zh-CN" dirty="0" smtClean="0"/>
          </a:p>
          <a:p>
            <a:endParaRPr lang="en-US" altLang="zh-CN" dirty="0" smtClean="0"/>
          </a:p>
          <a:p>
            <a:r>
              <a:rPr lang="zh-CN" altLang="en-US" dirty="0" smtClean="0"/>
              <a:t>下一步查看文档，点击图片返回</a:t>
            </a:r>
            <a:endParaRPr lang="zh-CN" altLang="en-US" dirty="0"/>
          </a:p>
        </p:txBody>
      </p:sp>
    </p:spTree>
    <p:extLst>
      <p:ext uri="{BB962C8B-B14F-4D97-AF65-F5344CB8AC3E}">
        <p14:creationId xmlns:p14="http://schemas.microsoft.com/office/powerpoint/2010/main" val="28291126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2列">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BE5C5708-F34A-46FD-8080-09CFB1242EF8}" type="datetime1">
              <a:rPr lang="zh-CN" altLang="en-US" smtClean="0"/>
              <a:pPr/>
              <a:t>2015/12/22</a:t>
            </a:fld>
            <a:endParaRPr lang="zh-CN" altLang="en-US"/>
          </a:p>
        </p:txBody>
      </p:sp>
      <p:sp>
        <p:nvSpPr>
          <p:cNvPr id="5" name="页脚占位符 4"/>
          <p:cNvSpPr>
            <a:spLocks noGrp="1"/>
          </p:cNvSpPr>
          <p:nvPr>
            <p:ph type="ftr" sz="quarter" idx="11"/>
          </p:nvPr>
        </p:nvSpPr>
        <p:spPr/>
        <p:txBody>
          <a:bodyPr/>
          <a:lstStyle/>
          <a:p>
            <a:r>
              <a:rPr lang="zh-CN" altLang="en-US" dirty="0" smtClean="0"/>
              <a:t>自动化量产系统</a:t>
            </a:r>
            <a:endParaRPr lang="zh-CN" altLang="en-US" dirty="0"/>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
        <p:nvSpPr>
          <p:cNvPr id="7" name="标题占位符 1"/>
          <p:cNvSpPr>
            <a:spLocks noGrp="1"/>
          </p:cNvSpPr>
          <p:nvPr>
            <p:ph type="title"/>
          </p:nvPr>
        </p:nvSpPr>
        <p:spPr>
          <a:xfrm>
            <a:off x="285720" y="205978"/>
            <a:ext cx="8572560" cy="436946"/>
          </a:xfrm>
          <a:prstGeom prst="rect">
            <a:avLst/>
          </a:prstGeom>
        </p:spPr>
        <p:txBody>
          <a:bodyPr vert="horz" lIns="91440" tIns="45720" rIns="91440" bIns="45720" rtlCol="0" anchor="ctr">
            <a:noAutofit/>
          </a:bodyPr>
          <a:lstStyle/>
          <a:p>
            <a:r>
              <a:rPr lang="zh-CN" altLang="en-US" dirty="0" smtClean="0"/>
              <a:t>单击此处编辑母版标题样式</a:t>
            </a:r>
            <a:endParaRPr lang="zh-CN" altLang="en-US" dirty="0"/>
          </a:p>
        </p:txBody>
      </p:sp>
      <p:sp>
        <p:nvSpPr>
          <p:cNvPr id="8" name="内容占位符 2"/>
          <p:cNvSpPr>
            <a:spLocks noGrp="1"/>
          </p:cNvSpPr>
          <p:nvPr>
            <p:ph sz="half" idx="1"/>
          </p:nvPr>
        </p:nvSpPr>
        <p:spPr>
          <a:xfrm>
            <a:off x="285720" y="750082"/>
            <a:ext cx="4210080" cy="3844541"/>
          </a:xfrm>
        </p:spPr>
        <p:txBody>
          <a:bodyPr/>
          <a:lstStyle>
            <a:lvl1pPr>
              <a:defRPr sz="24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9" name="内容占位符 2"/>
          <p:cNvSpPr>
            <a:spLocks noGrp="1"/>
          </p:cNvSpPr>
          <p:nvPr>
            <p:ph sz="half" idx="13"/>
          </p:nvPr>
        </p:nvSpPr>
        <p:spPr>
          <a:xfrm>
            <a:off x="4643438" y="750082"/>
            <a:ext cx="4210080" cy="3844541"/>
          </a:xfrm>
        </p:spPr>
        <p:txBody>
          <a:bodyPr/>
          <a:lstStyle>
            <a:lvl1pPr>
              <a:defRPr sz="24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0" name="矩形 9"/>
          <p:cNvSpPr/>
          <p:nvPr userDrawn="1"/>
        </p:nvSpPr>
        <p:spPr>
          <a:xfrm>
            <a:off x="0" y="214296"/>
            <a:ext cx="285720" cy="428628"/>
          </a:xfrm>
          <a:prstGeom prst="rect">
            <a:avLst/>
          </a:prstGeom>
          <a:solidFill>
            <a:srgbClr val="CC181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p:wip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列，左2格，格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26BC682A-C05F-4C99-A8C4-40D51CBA4C0F}" type="datetime1">
              <a:rPr lang="zh-CN" altLang="en-US" smtClean="0"/>
              <a:pPr/>
              <a:t>2015/12/22</a:t>
            </a:fld>
            <a:endParaRPr lang="zh-CN" altLang="en-US" dirty="0"/>
          </a:p>
        </p:txBody>
      </p:sp>
      <p:sp>
        <p:nvSpPr>
          <p:cNvPr id="4" name="页脚占位符 3"/>
          <p:cNvSpPr>
            <a:spLocks noGrp="1"/>
          </p:cNvSpPr>
          <p:nvPr>
            <p:ph type="ftr" sz="quarter" idx="11"/>
          </p:nvPr>
        </p:nvSpPr>
        <p:spPr/>
        <p:txBody>
          <a:bodyPr/>
          <a:lstStyle/>
          <a:p>
            <a:r>
              <a:rPr lang="zh-CN" altLang="en-US" dirty="0" smtClean="0"/>
              <a:t>自动化量产系统</a:t>
            </a:r>
            <a:endParaRPr lang="zh-CN" altLang="en-US" dirty="0"/>
          </a:p>
        </p:txBody>
      </p:sp>
      <p:sp>
        <p:nvSpPr>
          <p:cNvPr id="5" name="灯片编号占位符 4"/>
          <p:cNvSpPr>
            <a:spLocks noGrp="1"/>
          </p:cNvSpPr>
          <p:nvPr>
            <p:ph type="sldNum" sz="quarter" idx="12"/>
          </p:nvPr>
        </p:nvSpPr>
        <p:spPr/>
        <p:txBody>
          <a:bodyPr/>
          <a:lstStyle/>
          <a:p>
            <a:fld id="{0C913308-F349-4B6D-A68A-DD1791B4A57B}" type="slidenum">
              <a:rPr lang="zh-CN" altLang="en-US" smtClean="0"/>
              <a:pPr/>
              <a:t>‹#›</a:t>
            </a:fld>
            <a:endParaRPr lang="zh-CN" altLang="en-US" dirty="0"/>
          </a:p>
        </p:txBody>
      </p:sp>
      <p:sp>
        <p:nvSpPr>
          <p:cNvPr id="6" name="矩形 5"/>
          <p:cNvSpPr/>
          <p:nvPr userDrawn="1"/>
        </p:nvSpPr>
        <p:spPr>
          <a:xfrm>
            <a:off x="0" y="214296"/>
            <a:ext cx="285720" cy="428628"/>
          </a:xfrm>
          <a:prstGeom prst="rect">
            <a:avLst/>
          </a:prstGeom>
          <a:solidFill>
            <a:srgbClr val="CC181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占位符 2"/>
          <p:cNvSpPr>
            <a:spLocks noGrp="1"/>
          </p:cNvSpPr>
          <p:nvPr>
            <p:ph type="body" idx="13" hasCustomPrompt="1"/>
          </p:nvPr>
        </p:nvSpPr>
        <p:spPr>
          <a:xfrm>
            <a:off x="4643438" y="750081"/>
            <a:ext cx="4214842" cy="3857652"/>
          </a:xfrm>
        </p:spPr>
        <p:txBody>
          <a:bodyPr anchor="t" anchorCtr="0">
            <a:normAutofit/>
          </a:bodyPr>
          <a:lstStyle>
            <a:lvl1pPr marL="0" marR="0" indent="0" algn="l" defTabSz="914400" rtl="0" eaLnBrk="1" fontAlgn="auto" latinLnBrk="0" hangingPunct="1">
              <a:lnSpc>
                <a:spcPct val="100000"/>
              </a:lnSpc>
              <a:spcBef>
                <a:spcPct val="20000"/>
              </a:spcBef>
              <a:spcAft>
                <a:spcPts val="0"/>
              </a:spcAft>
              <a:buClrTx/>
              <a:buSzTx/>
              <a:buFont typeface="Arial" pitchFamily="34" charset="0"/>
              <a:buNone/>
              <a:tabLst/>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dirty="0" smtClean="0"/>
              <a:t>单击此处编辑文本样式</a:t>
            </a:r>
          </a:p>
        </p:txBody>
      </p:sp>
      <p:sp>
        <p:nvSpPr>
          <p:cNvPr id="8" name="文本占位符 2"/>
          <p:cNvSpPr>
            <a:spLocks noGrp="1"/>
          </p:cNvSpPr>
          <p:nvPr>
            <p:ph type="body" idx="15"/>
          </p:nvPr>
        </p:nvSpPr>
        <p:spPr>
          <a:xfrm>
            <a:off x="285720" y="750081"/>
            <a:ext cx="4211668" cy="321471"/>
          </a:xfrm>
        </p:spPr>
        <p:txBody>
          <a:bodyPr anchor="ctr" anchorCtr="0"/>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smtClean="0"/>
              <a:t>单击此处编辑母版文本样式</a:t>
            </a:r>
          </a:p>
        </p:txBody>
      </p:sp>
      <p:sp>
        <p:nvSpPr>
          <p:cNvPr id="9" name="内容占位符 3"/>
          <p:cNvSpPr>
            <a:spLocks noGrp="1"/>
          </p:cNvSpPr>
          <p:nvPr>
            <p:ph sz="half" idx="16"/>
          </p:nvPr>
        </p:nvSpPr>
        <p:spPr>
          <a:xfrm>
            <a:off x="285720" y="1178710"/>
            <a:ext cx="4211668" cy="1446620"/>
          </a:xfrm>
        </p:spPr>
        <p:txBody>
          <a:bodyPr/>
          <a:lstStyle>
            <a:lvl1pPr>
              <a:defRPr sz="20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0" name="文本占位符 2"/>
          <p:cNvSpPr>
            <a:spLocks noGrp="1"/>
          </p:cNvSpPr>
          <p:nvPr>
            <p:ph type="body" idx="17"/>
          </p:nvPr>
        </p:nvSpPr>
        <p:spPr>
          <a:xfrm>
            <a:off x="285720" y="2732486"/>
            <a:ext cx="4211668" cy="321471"/>
          </a:xfrm>
        </p:spPr>
        <p:txBody>
          <a:bodyPr anchor="ctr" anchorCtr="0"/>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smtClean="0"/>
              <a:t>单击此处编辑母版文本样式</a:t>
            </a:r>
          </a:p>
        </p:txBody>
      </p:sp>
      <p:sp>
        <p:nvSpPr>
          <p:cNvPr id="11" name="内容占位符 3"/>
          <p:cNvSpPr>
            <a:spLocks noGrp="1"/>
          </p:cNvSpPr>
          <p:nvPr>
            <p:ph sz="half" idx="18"/>
          </p:nvPr>
        </p:nvSpPr>
        <p:spPr>
          <a:xfrm>
            <a:off x="285720" y="3161114"/>
            <a:ext cx="4211668" cy="1446620"/>
          </a:xfrm>
        </p:spPr>
        <p:txBody>
          <a:bodyPr/>
          <a:lstStyle>
            <a:lvl1pPr>
              <a:defRPr sz="20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Tree>
  </p:cSld>
  <p:clrMapOvr>
    <a:masterClrMapping/>
  </p:clrMapOvr>
  <p:transition>
    <p:wip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单列，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a:xfrm>
            <a:off x="285720" y="750082"/>
            <a:ext cx="8572560" cy="3844541"/>
          </a:xfrm>
        </p:spPr>
        <p:txBody>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日期占位符 3"/>
          <p:cNvSpPr>
            <a:spLocks noGrp="1"/>
          </p:cNvSpPr>
          <p:nvPr>
            <p:ph type="dt" sz="half" idx="10"/>
          </p:nvPr>
        </p:nvSpPr>
        <p:spPr/>
        <p:txBody>
          <a:bodyPr/>
          <a:lstStyle/>
          <a:p>
            <a:fld id="{1DE5B55E-66C2-4EEB-B3ED-94DE45C4B0DA}" type="datetime1">
              <a:rPr lang="zh-CN" altLang="en-US" smtClean="0"/>
              <a:pPr/>
              <a:t>2015/12/22</a:t>
            </a:fld>
            <a:endParaRPr lang="zh-CN" altLang="en-US"/>
          </a:p>
        </p:txBody>
      </p:sp>
      <p:sp>
        <p:nvSpPr>
          <p:cNvPr id="7" name="矩形 6"/>
          <p:cNvSpPr/>
          <p:nvPr userDrawn="1"/>
        </p:nvSpPr>
        <p:spPr>
          <a:xfrm>
            <a:off x="0" y="214296"/>
            <a:ext cx="285720" cy="428628"/>
          </a:xfrm>
          <a:prstGeom prst="rect">
            <a:avLst/>
          </a:prstGeom>
          <a:solidFill>
            <a:srgbClr val="CC181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页脚占位符 5"/>
          <p:cNvSpPr>
            <a:spLocks noGrp="1"/>
          </p:cNvSpPr>
          <p:nvPr>
            <p:ph type="ftr" sz="quarter" idx="11"/>
          </p:nvPr>
        </p:nvSpPr>
        <p:spPr>
          <a:xfrm>
            <a:off x="3338514" y="4767263"/>
            <a:ext cx="5591204" cy="273844"/>
          </a:xfrm>
        </p:spPr>
        <p:txBody>
          <a:bodyPr/>
          <a:lstStyle/>
          <a:p>
            <a:r>
              <a:rPr lang="zh-CN" altLang="en-US" dirty="0" smtClean="0"/>
              <a:t>自动化量产系统</a:t>
            </a:r>
            <a:endParaRPr lang="zh-CN" altLang="en-US" dirty="0"/>
          </a:p>
        </p:txBody>
      </p:sp>
      <p:sp>
        <p:nvSpPr>
          <p:cNvPr id="9" name="灯片编号占位符 6"/>
          <p:cNvSpPr>
            <a:spLocks noGrp="1"/>
          </p:cNvSpPr>
          <p:nvPr>
            <p:ph type="sldNum" sz="quarter" idx="12"/>
          </p:nvPr>
        </p:nvSpPr>
        <p:spPr>
          <a:xfrm>
            <a:off x="6553200" y="4767263"/>
            <a:ext cx="2133600" cy="273844"/>
          </a:xfrm>
        </p:spPr>
        <p:txBody>
          <a:bodyPr/>
          <a:lstStyle/>
          <a:p>
            <a:fld id="{0C913308-F349-4B6D-A68A-DD1791B4A57B}" type="slidenum">
              <a:rPr lang="zh-CN" altLang="en-US" smtClean="0"/>
              <a:pPr/>
              <a:t>‹#›</a:t>
            </a:fld>
            <a:endParaRPr lang="zh-CN" altLang="en-US"/>
          </a:p>
        </p:txBody>
      </p:sp>
    </p:spTree>
  </p:cSld>
  <p:clrMapOvr>
    <a:masterClrMapping/>
  </p:clrMapOvr>
  <p:transition>
    <p:wip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列，右列大">
    <p:spTree>
      <p:nvGrpSpPr>
        <p:cNvPr id="1" name=""/>
        <p:cNvGrpSpPr/>
        <p:nvPr/>
      </p:nvGrpSpPr>
      <p:grpSpPr>
        <a:xfrm>
          <a:off x="0" y="0"/>
          <a:ext cx="0" cy="0"/>
          <a:chOff x="0" y="0"/>
          <a:chExt cx="0" cy="0"/>
        </a:xfrm>
      </p:grpSpPr>
      <p:sp>
        <p:nvSpPr>
          <p:cNvPr id="3" name="内容占位符 2"/>
          <p:cNvSpPr>
            <a:spLocks noGrp="1"/>
          </p:cNvSpPr>
          <p:nvPr>
            <p:ph idx="1"/>
          </p:nvPr>
        </p:nvSpPr>
        <p:spPr>
          <a:xfrm>
            <a:off x="3500430" y="750082"/>
            <a:ext cx="5357850" cy="3844541"/>
          </a:xfrm>
        </p:spPr>
        <p:txBody>
          <a:bodyPr/>
          <a:lstStyle>
            <a:lvl1pPr>
              <a:defRPr sz="2400"/>
            </a:lvl1pPr>
            <a:lvl2pPr>
              <a:defRPr sz="1800"/>
            </a:lvl2pPr>
            <a:lvl3pPr>
              <a:defRPr sz="1800"/>
            </a:lvl3pPr>
            <a:lvl4pPr>
              <a:defRPr sz="1800"/>
            </a:lvl4pPr>
            <a:lvl5pPr>
              <a:defRPr sz="1800"/>
            </a:lvl5pPr>
            <a:lvl6pPr>
              <a:defRPr sz="2000"/>
            </a:lvl6pPr>
            <a:lvl7pPr>
              <a:defRPr sz="2000"/>
            </a:lvl7pPr>
            <a:lvl8pPr>
              <a:defRPr sz="2000"/>
            </a:lvl8pPr>
            <a:lvl9pPr>
              <a:defRPr sz="2000"/>
            </a:lvl9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文本占位符 3"/>
          <p:cNvSpPr>
            <a:spLocks noGrp="1"/>
          </p:cNvSpPr>
          <p:nvPr>
            <p:ph type="body" sz="half" idx="2"/>
          </p:nvPr>
        </p:nvSpPr>
        <p:spPr>
          <a:xfrm>
            <a:off x="285721" y="750082"/>
            <a:ext cx="3071834" cy="3844541"/>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dirty="0" smtClean="0"/>
              <a:t>单击此处编辑母版文本样式</a:t>
            </a:r>
          </a:p>
        </p:txBody>
      </p:sp>
      <p:sp>
        <p:nvSpPr>
          <p:cNvPr id="5" name="日期占位符 4"/>
          <p:cNvSpPr>
            <a:spLocks noGrp="1"/>
          </p:cNvSpPr>
          <p:nvPr>
            <p:ph type="dt" sz="half" idx="10"/>
          </p:nvPr>
        </p:nvSpPr>
        <p:spPr/>
        <p:txBody>
          <a:bodyPr/>
          <a:lstStyle/>
          <a:p>
            <a:fld id="{068FA05D-6727-4413-A937-5FF688DC09C8}" type="datetime1">
              <a:rPr lang="zh-CN" altLang="en-US" smtClean="0"/>
              <a:pPr/>
              <a:t>2015/12/22</a:t>
            </a:fld>
            <a:endParaRPr lang="zh-CN" altLang="en-US"/>
          </a:p>
        </p:txBody>
      </p:sp>
      <p:sp>
        <p:nvSpPr>
          <p:cNvPr id="6" name="页脚占位符 5"/>
          <p:cNvSpPr>
            <a:spLocks noGrp="1"/>
          </p:cNvSpPr>
          <p:nvPr>
            <p:ph type="ftr" sz="quarter" idx="11"/>
          </p:nvPr>
        </p:nvSpPr>
        <p:spPr/>
        <p:txBody>
          <a:bodyPr/>
          <a:lstStyle/>
          <a:p>
            <a:r>
              <a:rPr lang="zh-CN" altLang="en-US" dirty="0" smtClean="0"/>
              <a:t>自动化量产系统</a:t>
            </a:r>
            <a:endParaRPr lang="zh-CN" altLang="en-US" dirty="0"/>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sp>
        <p:nvSpPr>
          <p:cNvPr id="8" name="标题 1"/>
          <p:cNvSpPr>
            <a:spLocks noGrp="1"/>
          </p:cNvSpPr>
          <p:nvPr>
            <p:ph type="title"/>
          </p:nvPr>
        </p:nvSpPr>
        <p:spPr>
          <a:xfrm>
            <a:off x="285720" y="205978"/>
            <a:ext cx="8572560" cy="436946"/>
          </a:xfrm>
        </p:spPr>
        <p:txBody>
          <a:bodyPr/>
          <a:lstStyle/>
          <a:p>
            <a:r>
              <a:rPr lang="zh-CN" altLang="en-US" smtClean="0"/>
              <a:t>单击此处编辑母版标题样式</a:t>
            </a:r>
            <a:endParaRPr lang="zh-CN" altLang="en-US"/>
          </a:p>
        </p:txBody>
      </p:sp>
      <p:sp>
        <p:nvSpPr>
          <p:cNvPr id="9" name="矩形 8"/>
          <p:cNvSpPr/>
          <p:nvPr userDrawn="1"/>
        </p:nvSpPr>
        <p:spPr>
          <a:xfrm>
            <a:off x="0" y="214296"/>
            <a:ext cx="285720" cy="428628"/>
          </a:xfrm>
          <a:prstGeom prst="rect">
            <a:avLst/>
          </a:prstGeom>
          <a:solidFill>
            <a:srgbClr val="CC181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p:wip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2列，左列大">
    <p:spTree>
      <p:nvGrpSpPr>
        <p:cNvPr id="1" name=""/>
        <p:cNvGrpSpPr/>
        <p:nvPr/>
      </p:nvGrpSpPr>
      <p:grpSpPr>
        <a:xfrm>
          <a:off x="0" y="0"/>
          <a:ext cx="0" cy="0"/>
          <a:chOff x="0" y="0"/>
          <a:chExt cx="0" cy="0"/>
        </a:xfrm>
      </p:grpSpPr>
      <p:sp>
        <p:nvSpPr>
          <p:cNvPr id="3" name="内容占位符 2"/>
          <p:cNvSpPr>
            <a:spLocks noGrp="1"/>
          </p:cNvSpPr>
          <p:nvPr>
            <p:ph idx="1"/>
          </p:nvPr>
        </p:nvSpPr>
        <p:spPr>
          <a:xfrm>
            <a:off x="284745" y="750082"/>
            <a:ext cx="5357850" cy="3844541"/>
          </a:xfrm>
        </p:spPr>
        <p:txBody>
          <a:bodyPr/>
          <a:lstStyle>
            <a:lvl1pPr>
              <a:defRPr sz="2400"/>
            </a:lvl1pPr>
            <a:lvl2pPr>
              <a:defRPr sz="1800"/>
            </a:lvl2pPr>
            <a:lvl3pPr>
              <a:defRPr sz="1800"/>
            </a:lvl3pPr>
            <a:lvl4pPr>
              <a:defRPr sz="1800"/>
            </a:lvl4pPr>
            <a:lvl5pPr>
              <a:defRPr sz="1800"/>
            </a:lvl5pPr>
            <a:lvl6pPr>
              <a:defRPr sz="2000"/>
            </a:lvl6pPr>
            <a:lvl7pPr>
              <a:defRPr sz="2000"/>
            </a:lvl7pPr>
            <a:lvl8pPr>
              <a:defRPr sz="2000"/>
            </a:lvl8pPr>
            <a:lvl9pPr>
              <a:defRPr sz="2000"/>
            </a:lvl9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文本占位符 3"/>
          <p:cNvSpPr>
            <a:spLocks noGrp="1"/>
          </p:cNvSpPr>
          <p:nvPr>
            <p:ph type="body" sz="half" idx="2"/>
          </p:nvPr>
        </p:nvSpPr>
        <p:spPr>
          <a:xfrm>
            <a:off x="5786611" y="750082"/>
            <a:ext cx="3071834" cy="3844541"/>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dirty="0" smtClean="0"/>
              <a:t>单击此处编辑母版文本样式</a:t>
            </a:r>
          </a:p>
        </p:txBody>
      </p:sp>
      <p:sp>
        <p:nvSpPr>
          <p:cNvPr id="5" name="日期占位符 4"/>
          <p:cNvSpPr>
            <a:spLocks noGrp="1"/>
          </p:cNvSpPr>
          <p:nvPr>
            <p:ph type="dt" sz="half" idx="10"/>
          </p:nvPr>
        </p:nvSpPr>
        <p:spPr/>
        <p:txBody>
          <a:bodyPr/>
          <a:lstStyle/>
          <a:p>
            <a:fld id="{068FA05D-6727-4413-A937-5FF688DC09C8}" type="datetime1">
              <a:rPr lang="zh-CN" altLang="en-US" smtClean="0"/>
              <a:pPr/>
              <a:t>2015/12/22</a:t>
            </a:fld>
            <a:endParaRPr lang="zh-CN" altLang="en-US"/>
          </a:p>
        </p:txBody>
      </p:sp>
      <p:sp>
        <p:nvSpPr>
          <p:cNvPr id="6" name="页脚占位符 5"/>
          <p:cNvSpPr>
            <a:spLocks noGrp="1"/>
          </p:cNvSpPr>
          <p:nvPr>
            <p:ph type="ftr" sz="quarter" idx="11"/>
          </p:nvPr>
        </p:nvSpPr>
        <p:spPr/>
        <p:txBody>
          <a:bodyPr/>
          <a:lstStyle/>
          <a:p>
            <a:r>
              <a:rPr lang="zh-CN" altLang="en-US" dirty="0" smtClean="0"/>
              <a:t>自动化量产系统</a:t>
            </a:r>
            <a:endParaRPr lang="zh-CN" altLang="en-US" dirty="0"/>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sp>
        <p:nvSpPr>
          <p:cNvPr id="8" name="标题 1"/>
          <p:cNvSpPr>
            <a:spLocks noGrp="1"/>
          </p:cNvSpPr>
          <p:nvPr>
            <p:ph type="title"/>
          </p:nvPr>
        </p:nvSpPr>
        <p:spPr>
          <a:xfrm>
            <a:off x="285720" y="205978"/>
            <a:ext cx="8572560" cy="436946"/>
          </a:xfrm>
        </p:spPr>
        <p:txBody>
          <a:bodyPr/>
          <a:lstStyle/>
          <a:p>
            <a:r>
              <a:rPr lang="zh-CN" altLang="en-US" smtClean="0"/>
              <a:t>单击此处编辑母版标题样式</a:t>
            </a:r>
            <a:endParaRPr lang="zh-CN" altLang="en-US"/>
          </a:p>
        </p:txBody>
      </p:sp>
      <p:sp>
        <p:nvSpPr>
          <p:cNvPr id="9" name="矩形 8"/>
          <p:cNvSpPr/>
          <p:nvPr userDrawn="1"/>
        </p:nvSpPr>
        <p:spPr>
          <a:xfrm>
            <a:off x="0" y="214296"/>
            <a:ext cx="285720" cy="428628"/>
          </a:xfrm>
          <a:prstGeom prst="rect">
            <a:avLst/>
          </a:prstGeom>
          <a:solidFill>
            <a:srgbClr val="CC181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p:wip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列，左列标题，右图片">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26BC682A-C05F-4C99-A8C4-40D51CBA4C0F}" type="datetime1">
              <a:rPr lang="zh-CN" altLang="en-US" smtClean="0"/>
              <a:pPr/>
              <a:t>2015/12/22</a:t>
            </a:fld>
            <a:endParaRPr lang="zh-CN" altLang="en-US" dirty="0"/>
          </a:p>
        </p:txBody>
      </p:sp>
      <p:sp>
        <p:nvSpPr>
          <p:cNvPr id="4" name="页脚占位符 3"/>
          <p:cNvSpPr>
            <a:spLocks noGrp="1"/>
          </p:cNvSpPr>
          <p:nvPr>
            <p:ph type="ftr" sz="quarter" idx="11"/>
          </p:nvPr>
        </p:nvSpPr>
        <p:spPr/>
        <p:txBody>
          <a:bodyPr/>
          <a:lstStyle/>
          <a:p>
            <a:r>
              <a:rPr lang="zh-CN" altLang="en-US" dirty="0" smtClean="0"/>
              <a:t>自动化量产系统</a:t>
            </a:r>
            <a:endParaRPr lang="zh-CN" altLang="en-US" dirty="0"/>
          </a:p>
        </p:txBody>
      </p:sp>
      <p:sp>
        <p:nvSpPr>
          <p:cNvPr id="5" name="灯片编号占位符 4"/>
          <p:cNvSpPr>
            <a:spLocks noGrp="1"/>
          </p:cNvSpPr>
          <p:nvPr>
            <p:ph type="sldNum" sz="quarter" idx="12"/>
          </p:nvPr>
        </p:nvSpPr>
        <p:spPr/>
        <p:txBody>
          <a:bodyPr/>
          <a:lstStyle/>
          <a:p>
            <a:fld id="{0C913308-F349-4B6D-A68A-DD1791B4A57B}" type="slidenum">
              <a:rPr lang="zh-CN" altLang="en-US" smtClean="0"/>
              <a:pPr/>
              <a:t>‹#›</a:t>
            </a:fld>
            <a:endParaRPr lang="zh-CN" altLang="en-US" dirty="0"/>
          </a:p>
        </p:txBody>
      </p:sp>
      <p:sp>
        <p:nvSpPr>
          <p:cNvPr id="6" name="矩形 5"/>
          <p:cNvSpPr/>
          <p:nvPr userDrawn="1"/>
        </p:nvSpPr>
        <p:spPr>
          <a:xfrm>
            <a:off x="0" y="214296"/>
            <a:ext cx="285720" cy="428628"/>
          </a:xfrm>
          <a:prstGeom prst="rect">
            <a:avLst/>
          </a:prstGeom>
          <a:solidFill>
            <a:srgbClr val="CC181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占位符 2"/>
          <p:cNvSpPr>
            <a:spLocks noGrp="1"/>
          </p:cNvSpPr>
          <p:nvPr>
            <p:ph type="body" idx="1"/>
          </p:nvPr>
        </p:nvSpPr>
        <p:spPr>
          <a:xfrm>
            <a:off x="285720" y="750081"/>
            <a:ext cx="4211668" cy="321471"/>
          </a:xfrm>
        </p:spPr>
        <p:txBody>
          <a:bodyPr anchor="ctr" anchorCtr="0"/>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smtClean="0"/>
              <a:t>单击此处编辑母版文本样式</a:t>
            </a:r>
          </a:p>
        </p:txBody>
      </p:sp>
      <p:sp>
        <p:nvSpPr>
          <p:cNvPr id="8" name="内容占位符 3"/>
          <p:cNvSpPr>
            <a:spLocks noGrp="1"/>
          </p:cNvSpPr>
          <p:nvPr>
            <p:ph sz="half" idx="2"/>
          </p:nvPr>
        </p:nvSpPr>
        <p:spPr>
          <a:xfrm>
            <a:off x="285720" y="1178710"/>
            <a:ext cx="4211668" cy="3415913"/>
          </a:xfrm>
        </p:spPr>
        <p:txBody>
          <a:bodyPr/>
          <a:lstStyle>
            <a:lvl1pPr>
              <a:defRPr sz="20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9" name="图片占位符 2"/>
          <p:cNvSpPr>
            <a:spLocks noGrp="1"/>
          </p:cNvSpPr>
          <p:nvPr>
            <p:ph type="pic" idx="14"/>
          </p:nvPr>
        </p:nvSpPr>
        <p:spPr>
          <a:xfrm>
            <a:off x="4643438" y="750081"/>
            <a:ext cx="4200516" cy="3857652"/>
          </a:xfrm>
        </p:spPr>
        <p:txBody>
          <a:bodyPr>
            <a:normAutofit/>
          </a:bodyPr>
          <a:lstStyle>
            <a:lvl1pPr marL="0" indent="0">
              <a:buNone/>
              <a:defRPr sz="1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Tree>
  </p:cSld>
  <p:clrMapOvr>
    <a:masterClrMapping/>
  </p:clrMapOvr>
  <p:transition>
    <p:wip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列，右列标题，左图片">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26BC682A-C05F-4C99-A8C4-40D51CBA4C0F}" type="datetime1">
              <a:rPr lang="zh-CN" altLang="en-US" smtClean="0"/>
              <a:pPr/>
              <a:t>2015/12/22</a:t>
            </a:fld>
            <a:endParaRPr lang="zh-CN" altLang="en-US" dirty="0"/>
          </a:p>
        </p:txBody>
      </p:sp>
      <p:sp>
        <p:nvSpPr>
          <p:cNvPr id="4" name="页脚占位符 3"/>
          <p:cNvSpPr>
            <a:spLocks noGrp="1"/>
          </p:cNvSpPr>
          <p:nvPr>
            <p:ph type="ftr" sz="quarter" idx="11"/>
          </p:nvPr>
        </p:nvSpPr>
        <p:spPr/>
        <p:txBody>
          <a:bodyPr/>
          <a:lstStyle/>
          <a:p>
            <a:r>
              <a:rPr lang="zh-CN" altLang="en-US" dirty="0" smtClean="0"/>
              <a:t>自动化量产系统</a:t>
            </a:r>
            <a:endParaRPr lang="zh-CN" altLang="en-US" dirty="0"/>
          </a:p>
        </p:txBody>
      </p:sp>
      <p:sp>
        <p:nvSpPr>
          <p:cNvPr id="5" name="灯片编号占位符 4"/>
          <p:cNvSpPr>
            <a:spLocks noGrp="1"/>
          </p:cNvSpPr>
          <p:nvPr>
            <p:ph type="sldNum" sz="quarter" idx="12"/>
          </p:nvPr>
        </p:nvSpPr>
        <p:spPr/>
        <p:txBody>
          <a:bodyPr/>
          <a:lstStyle/>
          <a:p>
            <a:fld id="{0C913308-F349-4B6D-A68A-DD1791B4A57B}" type="slidenum">
              <a:rPr lang="zh-CN" altLang="en-US" smtClean="0"/>
              <a:pPr/>
              <a:t>‹#›</a:t>
            </a:fld>
            <a:endParaRPr lang="zh-CN" altLang="en-US" dirty="0"/>
          </a:p>
        </p:txBody>
      </p:sp>
      <p:sp>
        <p:nvSpPr>
          <p:cNvPr id="6" name="图片占位符 2"/>
          <p:cNvSpPr>
            <a:spLocks noGrp="1"/>
          </p:cNvSpPr>
          <p:nvPr>
            <p:ph type="pic" idx="14"/>
          </p:nvPr>
        </p:nvSpPr>
        <p:spPr>
          <a:xfrm>
            <a:off x="285720" y="750081"/>
            <a:ext cx="4200516" cy="3857652"/>
          </a:xfrm>
        </p:spPr>
        <p:txBody>
          <a:bodyPr>
            <a:normAutofit/>
          </a:bodyPr>
          <a:lstStyle>
            <a:lvl1pPr marL="0" indent="0">
              <a:buNone/>
              <a:defRPr sz="1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7" name="文本占位符 2"/>
          <p:cNvSpPr>
            <a:spLocks noGrp="1"/>
          </p:cNvSpPr>
          <p:nvPr>
            <p:ph type="body" idx="1"/>
          </p:nvPr>
        </p:nvSpPr>
        <p:spPr>
          <a:xfrm>
            <a:off x="4643438" y="750081"/>
            <a:ext cx="4211668" cy="321471"/>
          </a:xfrm>
        </p:spPr>
        <p:txBody>
          <a:bodyPr anchor="ctr" anchorCtr="0"/>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smtClean="0"/>
              <a:t>单击此处编辑母版文本样式</a:t>
            </a:r>
          </a:p>
        </p:txBody>
      </p:sp>
      <p:sp>
        <p:nvSpPr>
          <p:cNvPr id="8" name="内容占位符 3"/>
          <p:cNvSpPr>
            <a:spLocks noGrp="1"/>
          </p:cNvSpPr>
          <p:nvPr>
            <p:ph sz="half" idx="2"/>
          </p:nvPr>
        </p:nvSpPr>
        <p:spPr>
          <a:xfrm>
            <a:off x="4643438" y="1178710"/>
            <a:ext cx="4211668" cy="3415913"/>
          </a:xfrm>
        </p:spPr>
        <p:txBody>
          <a:bodyPr/>
          <a:lstStyle>
            <a:lvl1pPr>
              <a:defRPr sz="20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9" name="矩形 8"/>
          <p:cNvSpPr/>
          <p:nvPr userDrawn="1"/>
        </p:nvSpPr>
        <p:spPr>
          <a:xfrm>
            <a:off x="0" y="214296"/>
            <a:ext cx="285720" cy="428628"/>
          </a:xfrm>
          <a:prstGeom prst="rect">
            <a:avLst/>
          </a:prstGeom>
          <a:solidFill>
            <a:srgbClr val="CC181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p:wip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列，左图片">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26BC682A-C05F-4C99-A8C4-40D51CBA4C0F}" type="datetime1">
              <a:rPr lang="zh-CN" altLang="en-US" smtClean="0"/>
              <a:pPr/>
              <a:t>2015/12/22</a:t>
            </a:fld>
            <a:endParaRPr lang="zh-CN" altLang="en-US" dirty="0"/>
          </a:p>
        </p:txBody>
      </p:sp>
      <p:sp>
        <p:nvSpPr>
          <p:cNvPr id="4" name="页脚占位符 3"/>
          <p:cNvSpPr>
            <a:spLocks noGrp="1"/>
          </p:cNvSpPr>
          <p:nvPr>
            <p:ph type="ftr" sz="quarter" idx="11"/>
          </p:nvPr>
        </p:nvSpPr>
        <p:spPr/>
        <p:txBody>
          <a:bodyPr/>
          <a:lstStyle/>
          <a:p>
            <a:r>
              <a:rPr lang="zh-CN" altLang="en-US" dirty="0" smtClean="0"/>
              <a:t>自动化量产系统</a:t>
            </a:r>
            <a:endParaRPr lang="zh-CN" altLang="en-US" dirty="0"/>
          </a:p>
        </p:txBody>
      </p:sp>
      <p:sp>
        <p:nvSpPr>
          <p:cNvPr id="5" name="灯片编号占位符 4"/>
          <p:cNvSpPr>
            <a:spLocks noGrp="1"/>
          </p:cNvSpPr>
          <p:nvPr>
            <p:ph type="sldNum" sz="quarter" idx="12"/>
          </p:nvPr>
        </p:nvSpPr>
        <p:spPr/>
        <p:txBody>
          <a:bodyPr/>
          <a:lstStyle/>
          <a:p>
            <a:fld id="{0C913308-F349-4B6D-A68A-DD1791B4A57B}" type="slidenum">
              <a:rPr lang="zh-CN" altLang="en-US" smtClean="0"/>
              <a:pPr/>
              <a:t>‹#›</a:t>
            </a:fld>
            <a:endParaRPr lang="zh-CN" altLang="en-US" dirty="0"/>
          </a:p>
        </p:txBody>
      </p:sp>
      <p:sp>
        <p:nvSpPr>
          <p:cNvPr id="6" name="图片占位符 2"/>
          <p:cNvSpPr>
            <a:spLocks noGrp="1"/>
          </p:cNvSpPr>
          <p:nvPr>
            <p:ph type="pic" idx="14"/>
          </p:nvPr>
        </p:nvSpPr>
        <p:spPr>
          <a:xfrm>
            <a:off x="285720" y="750081"/>
            <a:ext cx="4200516" cy="3857652"/>
          </a:xfrm>
        </p:spPr>
        <p:txBody>
          <a:bodyPr>
            <a:normAutofit/>
          </a:bodyPr>
          <a:lstStyle>
            <a:lvl1pPr marL="0" indent="0">
              <a:buNone/>
              <a:defRPr sz="1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8" name="内容占位符 3"/>
          <p:cNvSpPr>
            <a:spLocks noGrp="1"/>
          </p:cNvSpPr>
          <p:nvPr>
            <p:ph sz="half" idx="2"/>
          </p:nvPr>
        </p:nvSpPr>
        <p:spPr>
          <a:xfrm>
            <a:off x="4643438" y="750082"/>
            <a:ext cx="4211668" cy="3844541"/>
          </a:xfrm>
        </p:spPr>
        <p:txBody>
          <a:bodyPr/>
          <a:lstStyle>
            <a:lvl1pPr>
              <a:defRPr sz="20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9" name="矩形 8"/>
          <p:cNvSpPr/>
          <p:nvPr userDrawn="1"/>
        </p:nvSpPr>
        <p:spPr>
          <a:xfrm>
            <a:off x="0" y="214296"/>
            <a:ext cx="285720" cy="428628"/>
          </a:xfrm>
          <a:prstGeom prst="rect">
            <a:avLst/>
          </a:prstGeom>
          <a:solidFill>
            <a:srgbClr val="CC181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p:wip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列，右图片">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26BC682A-C05F-4C99-A8C4-40D51CBA4C0F}" type="datetime1">
              <a:rPr lang="zh-CN" altLang="en-US" smtClean="0"/>
              <a:pPr/>
              <a:t>2015/12/22</a:t>
            </a:fld>
            <a:endParaRPr lang="zh-CN" altLang="en-US" dirty="0"/>
          </a:p>
        </p:txBody>
      </p:sp>
      <p:sp>
        <p:nvSpPr>
          <p:cNvPr id="4" name="页脚占位符 3"/>
          <p:cNvSpPr>
            <a:spLocks noGrp="1"/>
          </p:cNvSpPr>
          <p:nvPr>
            <p:ph type="ftr" sz="quarter" idx="11"/>
          </p:nvPr>
        </p:nvSpPr>
        <p:spPr/>
        <p:txBody>
          <a:bodyPr/>
          <a:lstStyle/>
          <a:p>
            <a:r>
              <a:rPr lang="zh-CN" altLang="en-US" dirty="0" smtClean="0"/>
              <a:t>自动化量产系统</a:t>
            </a:r>
            <a:endParaRPr lang="zh-CN" altLang="en-US" dirty="0"/>
          </a:p>
        </p:txBody>
      </p:sp>
      <p:sp>
        <p:nvSpPr>
          <p:cNvPr id="5" name="灯片编号占位符 4"/>
          <p:cNvSpPr>
            <a:spLocks noGrp="1"/>
          </p:cNvSpPr>
          <p:nvPr>
            <p:ph type="sldNum" sz="quarter" idx="12"/>
          </p:nvPr>
        </p:nvSpPr>
        <p:spPr/>
        <p:txBody>
          <a:bodyPr/>
          <a:lstStyle/>
          <a:p>
            <a:fld id="{0C913308-F349-4B6D-A68A-DD1791B4A57B}" type="slidenum">
              <a:rPr lang="zh-CN" altLang="en-US" smtClean="0"/>
              <a:pPr/>
              <a:t>‹#›</a:t>
            </a:fld>
            <a:endParaRPr lang="zh-CN" altLang="en-US" dirty="0"/>
          </a:p>
        </p:txBody>
      </p:sp>
      <p:sp>
        <p:nvSpPr>
          <p:cNvPr id="8" name="内容占位符 3"/>
          <p:cNvSpPr>
            <a:spLocks noGrp="1"/>
          </p:cNvSpPr>
          <p:nvPr>
            <p:ph sz="half" idx="2"/>
          </p:nvPr>
        </p:nvSpPr>
        <p:spPr>
          <a:xfrm>
            <a:off x="285720" y="750082"/>
            <a:ext cx="4211668" cy="3844541"/>
          </a:xfrm>
        </p:spPr>
        <p:txBody>
          <a:bodyPr/>
          <a:lstStyle>
            <a:lvl1pPr>
              <a:defRPr sz="20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9" name="矩形 8"/>
          <p:cNvSpPr/>
          <p:nvPr userDrawn="1"/>
        </p:nvSpPr>
        <p:spPr>
          <a:xfrm>
            <a:off x="0" y="214296"/>
            <a:ext cx="285720" cy="428628"/>
          </a:xfrm>
          <a:prstGeom prst="rect">
            <a:avLst/>
          </a:prstGeom>
          <a:solidFill>
            <a:srgbClr val="CC181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图片占位符 2"/>
          <p:cNvSpPr>
            <a:spLocks noGrp="1"/>
          </p:cNvSpPr>
          <p:nvPr>
            <p:ph type="pic" idx="14"/>
          </p:nvPr>
        </p:nvSpPr>
        <p:spPr>
          <a:xfrm>
            <a:off x="4643438" y="750081"/>
            <a:ext cx="4200516" cy="3857652"/>
          </a:xfrm>
        </p:spPr>
        <p:txBody>
          <a:bodyPr>
            <a:normAutofit/>
          </a:bodyPr>
          <a:lstStyle>
            <a:lvl1pPr marL="0" indent="0">
              <a:buNone/>
              <a:defRPr sz="1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Tree>
  </p:cSld>
  <p:clrMapOvr>
    <a:masterClrMapping/>
  </p:clrMapOvr>
  <p:transition>
    <p:wip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列，右2图">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26BC682A-C05F-4C99-A8C4-40D51CBA4C0F}" type="datetime1">
              <a:rPr lang="zh-CN" altLang="en-US" smtClean="0"/>
              <a:pPr/>
              <a:t>2015/12/22</a:t>
            </a:fld>
            <a:endParaRPr lang="zh-CN" altLang="en-US" dirty="0"/>
          </a:p>
        </p:txBody>
      </p:sp>
      <p:sp>
        <p:nvSpPr>
          <p:cNvPr id="4" name="页脚占位符 3"/>
          <p:cNvSpPr>
            <a:spLocks noGrp="1"/>
          </p:cNvSpPr>
          <p:nvPr>
            <p:ph type="ftr" sz="quarter" idx="11"/>
          </p:nvPr>
        </p:nvSpPr>
        <p:spPr/>
        <p:txBody>
          <a:bodyPr/>
          <a:lstStyle/>
          <a:p>
            <a:r>
              <a:rPr lang="zh-CN" altLang="en-US" dirty="0" smtClean="0"/>
              <a:t>自动化量产系统</a:t>
            </a:r>
            <a:endParaRPr lang="zh-CN" altLang="en-US" dirty="0"/>
          </a:p>
        </p:txBody>
      </p:sp>
      <p:sp>
        <p:nvSpPr>
          <p:cNvPr id="5" name="灯片编号占位符 4"/>
          <p:cNvSpPr>
            <a:spLocks noGrp="1"/>
          </p:cNvSpPr>
          <p:nvPr>
            <p:ph type="sldNum" sz="quarter" idx="12"/>
          </p:nvPr>
        </p:nvSpPr>
        <p:spPr/>
        <p:txBody>
          <a:bodyPr/>
          <a:lstStyle/>
          <a:p>
            <a:fld id="{0C913308-F349-4B6D-A68A-DD1791B4A57B}" type="slidenum">
              <a:rPr lang="zh-CN" altLang="en-US" smtClean="0"/>
              <a:pPr/>
              <a:t>‹#›</a:t>
            </a:fld>
            <a:endParaRPr lang="zh-CN" altLang="en-US" dirty="0"/>
          </a:p>
        </p:txBody>
      </p:sp>
      <p:sp>
        <p:nvSpPr>
          <p:cNvPr id="7" name="内容占位符 2"/>
          <p:cNvSpPr>
            <a:spLocks noGrp="1"/>
          </p:cNvSpPr>
          <p:nvPr>
            <p:ph idx="1"/>
          </p:nvPr>
        </p:nvSpPr>
        <p:spPr>
          <a:xfrm>
            <a:off x="285720" y="750082"/>
            <a:ext cx="4286280" cy="3844541"/>
          </a:xfrm>
        </p:spPr>
        <p:txBody>
          <a:bodyPr/>
          <a:lstStyle>
            <a:lvl1pPr>
              <a:defRPr sz="2400"/>
            </a:lvl1pPr>
            <a:lvl2pPr>
              <a:defRPr sz="1800"/>
            </a:lvl2pPr>
            <a:lvl3pPr>
              <a:defRPr sz="1800"/>
            </a:lvl3pPr>
            <a:lvl4pPr>
              <a:defRPr sz="1800"/>
            </a:lvl4pPr>
            <a:lvl5pPr>
              <a:defRPr sz="1800"/>
            </a:lvl5pPr>
            <a:lvl6pPr>
              <a:defRPr sz="2000"/>
            </a:lvl6pPr>
            <a:lvl7pPr>
              <a:defRPr sz="2000"/>
            </a:lvl7pPr>
            <a:lvl8pPr>
              <a:defRPr sz="2000"/>
            </a:lvl8pPr>
            <a:lvl9pPr>
              <a:defRPr sz="2000"/>
            </a:lvl9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8" name="图片占位符 2"/>
          <p:cNvSpPr>
            <a:spLocks noGrp="1"/>
          </p:cNvSpPr>
          <p:nvPr>
            <p:ph type="pic" idx="13"/>
          </p:nvPr>
        </p:nvSpPr>
        <p:spPr>
          <a:xfrm>
            <a:off x="4714876" y="750082"/>
            <a:ext cx="4143404" cy="1821668"/>
          </a:xfrm>
        </p:spPr>
        <p:txBody>
          <a:bodyPr>
            <a:normAutofit/>
          </a:bodyPr>
          <a:lstStyle>
            <a:lvl1pPr marL="0" indent="0">
              <a:buNone/>
              <a:defRPr sz="1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dirty="0"/>
          </a:p>
        </p:txBody>
      </p:sp>
      <p:sp>
        <p:nvSpPr>
          <p:cNvPr id="9" name="图片占位符 2"/>
          <p:cNvSpPr>
            <a:spLocks noGrp="1"/>
          </p:cNvSpPr>
          <p:nvPr>
            <p:ph type="pic" idx="14"/>
          </p:nvPr>
        </p:nvSpPr>
        <p:spPr>
          <a:xfrm>
            <a:off x="4714876" y="2732485"/>
            <a:ext cx="4143404" cy="1875248"/>
          </a:xfrm>
        </p:spPr>
        <p:txBody>
          <a:bodyPr>
            <a:normAutofit/>
          </a:bodyPr>
          <a:lstStyle>
            <a:lvl1pPr marL="0" indent="0">
              <a:buNone/>
              <a:defRPr sz="1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dirty="0"/>
          </a:p>
        </p:txBody>
      </p:sp>
      <p:sp>
        <p:nvSpPr>
          <p:cNvPr id="10" name="矩形 9"/>
          <p:cNvSpPr/>
          <p:nvPr userDrawn="1"/>
        </p:nvSpPr>
        <p:spPr>
          <a:xfrm>
            <a:off x="0" y="214296"/>
            <a:ext cx="285720" cy="428628"/>
          </a:xfrm>
          <a:prstGeom prst="rect">
            <a:avLst/>
          </a:prstGeom>
          <a:solidFill>
            <a:srgbClr val="CC181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p:wip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列，左2图">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26BC682A-C05F-4C99-A8C4-40D51CBA4C0F}" type="datetime1">
              <a:rPr lang="zh-CN" altLang="en-US" smtClean="0"/>
              <a:pPr/>
              <a:t>2015/12/22</a:t>
            </a:fld>
            <a:endParaRPr lang="zh-CN" altLang="en-US" dirty="0"/>
          </a:p>
        </p:txBody>
      </p:sp>
      <p:sp>
        <p:nvSpPr>
          <p:cNvPr id="4" name="页脚占位符 3"/>
          <p:cNvSpPr>
            <a:spLocks noGrp="1"/>
          </p:cNvSpPr>
          <p:nvPr>
            <p:ph type="ftr" sz="quarter" idx="11"/>
          </p:nvPr>
        </p:nvSpPr>
        <p:spPr/>
        <p:txBody>
          <a:bodyPr/>
          <a:lstStyle/>
          <a:p>
            <a:r>
              <a:rPr lang="zh-CN" altLang="en-US" dirty="0" smtClean="0"/>
              <a:t>自动化量产系统</a:t>
            </a:r>
            <a:endParaRPr lang="zh-CN" altLang="en-US" dirty="0"/>
          </a:p>
        </p:txBody>
      </p:sp>
      <p:sp>
        <p:nvSpPr>
          <p:cNvPr id="5" name="灯片编号占位符 4"/>
          <p:cNvSpPr>
            <a:spLocks noGrp="1"/>
          </p:cNvSpPr>
          <p:nvPr>
            <p:ph type="sldNum" sz="quarter" idx="12"/>
          </p:nvPr>
        </p:nvSpPr>
        <p:spPr/>
        <p:txBody>
          <a:bodyPr/>
          <a:lstStyle/>
          <a:p>
            <a:fld id="{0C913308-F349-4B6D-A68A-DD1791B4A57B}" type="slidenum">
              <a:rPr lang="zh-CN" altLang="en-US" smtClean="0"/>
              <a:pPr/>
              <a:t>‹#›</a:t>
            </a:fld>
            <a:endParaRPr lang="zh-CN" altLang="en-US" dirty="0"/>
          </a:p>
        </p:txBody>
      </p:sp>
      <p:sp>
        <p:nvSpPr>
          <p:cNvPr id="6" name="内容占位符 2"/>
          <p:cNvSpPr>
            <a:spLocks noGrp="1"/>
          </p:cNvSpPr>
          <p:nvPr>
            <p:ph idx="1"/>
          </p:nvPr>
        </p:nvSpPr>
        <p:spPr>
          <a:xfrm>
            <a:off x="4572000" y="750082"/>
            <a:ext cx="4286280" cy="3844541"/>
          </a:xfrm>
        </p:spPr>
        <p:txBody>
          <a:bodyPr/>
          <a:lstStyle>
            <a:lvl1pPr>
              <a:defRPr sz="2400"/>
            </a:lvl1pPr>
            <a:lvl2pPr>
              <a:defRPr sz="1800"/>
            </a:lvl2pPr>
            <a:lvl3pPr>
              <a:defRPr sz="1800"/>
            </a:lvl3pPr>
            <a:lvl4pPr>
              <a:defRPr sz="1800"/>
            </a:lvl4pPr>
            <a:lvl5pPr>
              <a:defRPr sz="1800"/>
            </a:lvl5pPr>
            <a:lvl6pPr>
              <a:defRPr sz="2000"/>
            </a:lvl6pPr>
            <a:lvl7pPr>
              <a:defRPr sz="2000"/>
            </a:lvl7pPr>
            <a:lvl8pPr>
              <a:defRPr sz="2000"/>
            </a:lvl8pPr>
            <a:lvl9pPr>
              <a:defRPr sz="2000"/>
            </a:lvl9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7" name="图片占位符 2"/>
          <p:cNvSpPr>
            <a:spLocks noGrp="1"/>
          </p:cNvSpPr>
          <p:nvPr>
            <p:ph type="pic" idx="13"/>
          </p:nvPr>
        </p:nvSpPr>
        <p:spPr>
          <a:xfrm>
            <a:off x="285720" y="750082"/>
            <a:ext cx="4143404" cy="1821668"/>
          </a:xfrm>
        </p:spPr>
        <p:txBody>
          <a:bodyPr>
            <a:normAutofit/>
          </a:bodyPr>
          <a:lstStyle>
            <a:lvl1pPr marL="0" indent="0">
              <a:buNone/>
              <a:defRPr sz="1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dirty="0"/>
          </a:p>
        </p:txBody>
      </p:sp>
      <p:sp>
        <p:nvSpPr>
          <p:cNvPr id="8" name="图片占位符 2"/>
          <p:cNvSpPr>
            <a:spLocks noGrp="1"/>
          </p:cNvSpPr>
          <p:nvPr>
            <p:ph type="pic" idx="14"/>
          </p:nvPr>
        </p:nvSpPr>
        <p:spPr>
          <a:xfrm>
            <a:off x="285720" y="2732485"/>
            <a:ext cx="4143404" cy="1875248"/>
          </a:xfrm>
        </p:spPr>
        <p:txBody>
          <a:bodyPr>
            <a:normAutofit/>
          </a:bodyPr>
          <a:lstStyle>
            <a:lvl1pPr marL="0" indent="0">
              <a:buNone/>
              <a:defRPr sz="1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dirty="0"/>
          </a:p>
        </p:txBody>
      </p:sp>
      <p:sp>
        <p:nvSpPr>
          <p:cNvPr id="9" name="矩形 8"/>
          <p:cNvSpPr/>
          <p:nvPr userDrawn="1"/>
        </p:nvSpPr>
        <p:spPr>
          <a:xfrm>
            <a:off x="0" y="214296"/>
            <a:ext cx="285720" cy="428628"/>
          </a:xfrm>
          <a:prstGeom prst="rect">
            <a:avLst/>
          </a:prstGeom>
          <a:solidFill>
            <a:srgbClr val="CC181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p:wip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4格">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26BC682A-C05F-4C99-A8C4-40D51CBA4C0F}" type="datetime1">
              <a:rPr lang="zh-CN" altLang="en-US" smtClean="0"/>
              <a:pPr/>
              <a:t>2015/12/22</a:t>
            </a:fld>
            <a:endParaRPr lang="zh-CN" altLang="en-US" dirty="0"/>
          </a:p>
        </p:txBody>
      </p:sp>
      <p:sp>
        <p:nvSpPr>
          <p:cNvPr id="4" name="页脚占位符 3"/>
          <p:cNvSpPr>
            <a:spLocks noGrp="1"/>
          </p:cNvSpPr>
          <p:nvPr>
            <p:ph type="ftr" sz="quarter" idx="11"/>
          </p:nvPr>
        </p:nvSpPr>
        <p:spPr/>
        <p:txBody>
          <a:bodyPr/>
          <a:lstStyle/>
          <a:p>
            <a:r>
              <a:rPr lang="zh-CN" altLang="en-US" dirty="0" smtClean="0"/>
              <a:t>自动化量产系统</a:t>
            </a:r>
            <a:endParaRPr lang="zh-CN" altLang="en-US" dirty="0"/>
          </a:p>
        </p:txBody>
      </p:sp>
      <p:sp>
        <p:nvSpPr>
          <p:cNvPr id="5" name="灯片编号占位符 4"/>
          <p:cNvSpPr>
            <a:spLocks noGrp="1"/>
          </p:cNvSpPr>
          <p:nvPr>
            <p:ph type="sldNum" sz="quarter" idx="12"/>
          </p:nvPr>
        </p:nvSpPr>
        <p:spPr/>
        <p:txBody>
          <a:bodyPr/>
          <a:lstStyle/>
          <a:p>
            <a:fld id="{0C913308-F349-4B6D-A68A-DD1791B4A57B}" type="slidenum">
              <a:rPr lang="zh-CN" altLang="en-US" smtClean="0"/>
              <a:pPr/>
              <a:t>‹#›</a:t>
            </a:fld>
            <a:endParaRPr lang="zh-CN" altLang="en-US" dirty="0"/>
          </a:p>
        </p:txBody>
      </p:sp>
      <p:sp>
        <p:nvSpPr>
          <p:cNvPr id="6" name="内容占位符 2"/>
          <p:cNvSpPr>
            <a:spLocks noGrp="1"/>
          </p:cNvSpPr>
          <p:nvPr>
            <p:ph sz="half" idx="1"/>
          </p:nvPr>
        </p:nvSpPr>
        <p:spPr>
          <a:xfrm>
            <a:off x="285720" y="750082"/>
            <a:ext cx="4210080" cy="1928825"/>
          </a:xfrm>
        </p:spPr>
        <p:txBody>
          <a:bodyPr/>
          <a:lstStyle>
            <a:lvl1pPr>
              <a:defRPr sz="24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7" name="矩形 6"/>
          <p:cNvSpPr/>
          <p:nvPr userDrawn="1"/>
        </p:nvSpPr>
        <p:spPr>
          <a:xfrm>
            <a:off x="0" y="214296"/>
            <a:ext cx="285720" cy="428628"/>
          </a:xfrm>
          <a:prstGeom prst="rect">
            <a:avLst/>
          </a:prstGeom>
          <a:solidFill>
            <a:srgbClr val="CC181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内容占位符 2"/>
          <p:cNvSpPr>
            <a:spLocks noGrp="1"/>
          </p:cNvSpPr>
          <p:nvPr>
            <p:ph sz="half" idx="13"/>
          </p:nvPr>
        </p:nvSpPr>
        <p:spPr>
          <a:xfrm>
            <a:off x="285720" y="2786064"/>
            <a:ext cx="4210080" cy="1821669"/>
          </a:xfrm>
        </p:spPr>
        <p:txBody>
          <a:bodyPr/>
          <a:lstStyle>
            <a:lvl1pPr>
              <a:defRPr sz="24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2" name="内容占位符 2"/>
          <p:cNvSpPr>
            <a:spLocks noGrp="1"/>
          </p:cNvSpPr>
          <p:nvPr>
            <p:ph sz="half" idx="14"/>
          </p:nvPr>
        </p:nvSpPr>
        <p:spPr>
          <a:xfrm>
            <a:off x="4643438" y="750082"/>
            <a:ext cx="4210080" cy="1928825"/>
          </a:xfrm>
        </p:spPr>
        <p:txBody>
          <a:bodyPr/>
          <a:lstStyle>
            <a:lvl1pPr>
              <a:defRPr sz="24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3" name="内容占位符 2"/>
          <p:cNvSpPr>
            <a:spLocks noGrp="1"/>
          </p:cNvSpPr>
          <p:nvPr>
            <p:ph sz="half" idx="15"/>
          </p:nvPr>
        </p:nvSpPr>
        <p:spPr>
          <a:xfrm>
            <a:off x="4643438" y="2786064"/>
            <a:ext cx="4210080" cy="1821669"/>
          </a:xfrm>
        </p:spPr>
        <p:txBody>
          <a:bodyPr/>
          <a:lstStyle>
            <a:lvl1pPr>
              <a:defRPr sz="24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Tree>
  </p:cSld>
  <p:clrMapOvr>
    <a:masterClrMapping/>
  </p:clrMapOvr>
  <p:transition>
    <p:wip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仅图片">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B1C1A7AE-E083-43D4-BF21-3A103874AE37}" type="datetime1">
              <a:rPr lang="zh-CN" altLang="en-US" smtClean="0"/>
              <a:pPr/>
              <a:t>2015/12/22</a:t>
            </a:fld>
            <a:endParaRPr lang="zh-CN" altLang="en-US"/>
          </a:p>
        </p:txBody>
      </p:sp>
      <p:sp>
        <p:nvSpPr>
          <p:cNvPr id="3" name="页脚占位符 2"/>
          <p:cNvSpPr>
            <a:spLocks noGrp="1"/>
          </p:cNvSpPr>
          <p:nvPr>
            <p:ph type="ftr" sz="quarter" idx="11"/>
          </p:nvPr>
        </p:nvSpPr>
        <p:spPr/>
        <p:txBody>
          <a:bodyPr/>
          <a:lstStyle/>
          <a:p>
            <a:r>
              <a:rPr lang="zh-CN" altLang="en-US" dirty="0" smtClean="0"/>
              <a:t>自动化量产系统</a:t>
            </a:r>
            <a:endParaRPr lang="zh-CN" altLang="en-US" dirty="0"/>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a:t>
            </a:fld>
            <a:endParaRPr lang="zh-CN" altLang="en-US"/>
          </a:p>
        </p:txBody>
      </p:sp>
      <p:sp>
        <p:nvSpPr>
          <p:cNvPr id="5" name="标题 1"/>
          <p:cNvSpPr>
            <a:spLocks noGrp="1"/>
          </p:cNvSpPr>
          <p:nvPr>
            <p:ph type="title"/>
          </p:nvPr>
        </p:nvSpPr>
        <p:spPr>
          <a:xfrm>
            <a:off x="285720" y="205978"/>
            <a:ext cx="8572560" cy="436946"/>
          </a:xfrm>
        </p:spPr>
        <p:txBody>
          <a:bodyPr/>
          <a:lstStyle/>
          <a:p>
            <a:r>
              <a:rPr lang="zh-CN" altLang="en-US" smtClean="0"/>
              <a:t>单击此处编辑母版标题样式</a:t>
            </a:r>
            <a:endParaRPr lang="zh-CN" altLang="en-US"/>
          </a:p>
        </p:txBody>
      </p:sp>
      <p:sp>
        <p:nvSpPr>
          <p:cNvPr id="6" name="矩形 5"/>
          <p:cNvSpPr/>
          <p:nvPr userDrawn="1"/>
        </p:nvSpPr>
        <p:spPr>
          <a:xfrm>
            <a:off x="0" y="214296"/>
            <a:ext cx="285720" cy="428628"/>
          </a:xfrm>
          <a:prstGeom prst="rect">
            <a:avLst/>
          </a:prstGeom>
          <a:solidFill>
            <a:srgbClr val="CC181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图片占位符 2"/>
          <p:cNvSpPr>
            <a:spLocks noGrp="1"/>
          </p:cNvSpPr>
          <p:nvPr>
            <p:ph type="pic" idx="14"/>
          </p:nvPr>
        </p:nvSpPr>
        <p:spPr>
          <a:xfrm>
            <a:off x="300046" y="750081"/>
            <a:ext cx="8558234" cy="3857652"/>
          </a:xfrm>
        </p:spPr>
        <p:txBody>
          <a:bodyPr>
            <a:normAutofit/>
          </a:bodyPr>
          <a:lstStyle>
            <a:lvl1pPr marL="0" indent="0">
              <a:buNone/>
              <a:defRPr sz="1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Tree>
  </p:cSld>
  <p:clrMapOvr>
    <a:masterClrMapping/>
  </p:clrMapOvr>
  <p:transition>
    <p:wip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上图下文">
    <p:spTree>
      <p:nvGrpSpPr>
        <p:cNvPr id="1" name=""/>
        <p:cNvGrpSpPr/>
        <p:nvPr/>
      </p:nvGrpSpPr>
      <p:grpSpPr>
        <a:xfrm>
          <a:off x="0" y="0"/>
          <a:ext cx="0" cy="0"/>
          <a:chOff x="0" y="0"/>
          <a:chExt cx="0" cy="0"/>
        </a:xfrm>
      </p:grpSpPr>
      <p:sp>
        <p:nvSpPr>
          <p:cNvPr id="3" name="图片占位符 2"/>
          <p:cNvSpPr>
            <a:spLocks noGrp="1"/>
          </p:cNvSpPr>
          <p:nvPr>
            <p:ph type="pic" idx="1"/>
          </p:nvPr>
        </p:nvSpPr>
        <p:spPr>
          <a:xfrm>
            <a:off x="285720" y="750082"/>
            <a:ext cx="8572560" cy="2795600"/>
          </a:xfrm>
        </p:spPr>
        <p:txBody>
          <a:bodyPr>
            <a:normAutofit/>
          </a:bodyPr>
          <a:lstStyle>
            <a:lvl1pPr marL="0" indent="0">
              <a:buNone/>
              <a:defRPr sz="1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dirty="0"/>
          </a:p>
        </p:txBody>
      </p:sp>
      <p:sp>
        <p:nvSpPr>
          <p:cNvPr id="4" name="文本占位符 3"/>
          <p:cNvSpPr>
            <a:spLocks noGrp="1"/>
          </p:cNvSpPr>
          <p:nvPr>
            <p:ph type="body" sz="half" idx="2"/>
          </p:nvPr>
        </p:nvSpPr>
        <p:spPr>
          <a:xfrm>
            <a:off x="285720" y="3589741"/>
            <a:ext cx="8572560" cy="1039409"/>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dirty="0" smtClean="0"/>
              <a:t>单击此处编辑母版文本样式</a:t>
            </a:r>
          </a:p>
        </p:txBody>
      </p:sp>
      <p:sp>
        <p:nvSpPr>
          <p:cNvPr id="5" name="日期占位符 4"/>
          <p:cNvSpPr>
            <a:spLocks noGrp="1"/>
          </p:cNvSpPr>
          <p:nvPr>
            <p:ph type="dt" sz="half" idx="10"/>
          </p:nvPr>
        </p:nvSpPr>
        <p:spPr/>
        <p:txBody>
          <a:bodyPr/>
          <a:lstStyle/>
          <a:p>
            <a:fld id="{6BAFA96C-746A-4C40-B380-E1C8AA697EB6}" type="datetime1">
              <a:rPr lang="zh-CN" altLang="en-US" smtClean="0"/>
              <a:pPr/>
              <a:t>2015/12/22</a:t>
            </a:fld>
            <a:endParaRPr lang="zh-CN" altLang="en-US"/>
          </a:p>
        </p:txBody>
      </p:sp>
      <p:sp>
        <p:nvSpPr>
          <p:cNvPr id="6" name="页脚占位符 5"/>
          <p:cNvSpPr>
            <a:spLocks noGrp="1"/>
          </p:cNvSpPr>
          <p:nvPr>
            <p:ph type="ftr" sz="quarter" idx="11"/>
          </p:nvPr>
        </p:nvSpPr>
        <p:spPr/>
        <p:txBody>
          <a:bodyPr/>
          <a:lstStyle/>
          <a:p>
            <a:r>
              <a:rPr lang="zh-CN" altLang="en-US" dirty="0" smtClean="0"/>
              <a:t>自动化量产系统</a:t>
            </a:r>
            <a:endParaRPr lang="zh-CN" altLang="en-US" dirty="0"/>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sp>
        <p:nvSpPr>
          <p:cNvPr id="10" name="标题 1"/>
          <p:cNvSpPr>
            <a:spLocks noGrp="1"/>
          </p:cNvSpPr>
          <p:nvPr>
            <p:ph type="title"/>
          </p:nvPr>
        </p:nvSpPr>
        <p:spPr>
          <a:xfrm>
            <a:off x="285720" y="205978"/>
            <a:ext cx="8572560" cy="436946"/>
          </a:xfrm>
        </p:spPr>
        <p:txBody>
          <a:bodyPr/>
          <a:lstStyle/>
          <a:p>
            <a:r>
              <a:rPr lang="zh-CN" altLang="en-US" smtClean="0"/>
              <a:t>单击此处编辑母版标题样式</a:t>
            </a:r>
            <a:endParaRPr lang="zh-CN" altLang="en-US"/>
          </a:p>
        </p:txBody>
      </p:sp>
      <p:sp>
        <p:nvSpPr>
          <p:cNvPr id="11" name="矩形 10"/>
          <p:cNvSpPr/>
          <p:nvPr userDrawn="1"/>
        </p:nvSpPr>
        <p:spPr>
          <a:xfrm>
            <a:off x="0" y="214296"/>
            <a:ext cx="285720" cy="428628"/>
          </a:xfrm>
          <a:prstGeom prst="rect">
            <a:avLst/>
          </a:prstGeom>
          <a:solidFill>
            <a:srgbClr val="CC181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p:wip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上文下图">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26BC682A-C05F-4C99-A8C4-40D51CBA4C0F}" type="datetime1">
              <a:rPr lang="zh-CN" altLang="en-US" smtClean="0"/>
              <a:pPr/>
              <a:t>2015/12/22</a:t>
            </a:fld>
            <a:endParaRPr lang="zh-CN" altLang="en-US" dirty="0"/>
          </a:p>
        </p:txBody>
      </p:sp>
      <p:sp>
        <p:nvSpPr>
          <p:cNvPr id="4" name="页脚占位符 3"/>
          <p:cNvSpPr>
            <a:spLocks noGrp="1"/>
          </p:cNvSpPr>
          <p:nvPr>
            <p:ph type="ftr" sz="quarter" idx="11"/>
          </p:nvPr>
        </p:nvSpPr>
        <p:spPr/>
        <p:txBody>
          <a:bodyPr/>
          <a:lstStyle/>
          <a:p>
            <a:r>
              <a:rPr lang="zh-CN" altLang="en-US" dirty="0" smtClean="0"/>
              <a:t>自动化量产系统</a:t>
            </a:r>
            <a:endParaRPr lang="zh-CN" altLang="en-US" dirty="0"/>
          </a:p>
        </p:txBody>
      </p:sp>
      <p:sp>
        <p:nvSpPr>
          <p:cNvPr id="5" name="灯片编号占位符 4"/>
          <p:cNvSpPr>
            <a:spLocks noGrp="1"/>
          </p:cNvSpPr>
          <p:nvPr>
            <p:ph type="sldNum" sz="quarter" idx="12"/>
          </p:nvPr>
        </p:nvSpPr>
        <p:spPr/>
        <p:txBody>
          <a:bodyPr/>
          <a:lstStyle/>
          <a:p>
            <a:fld id="{0C913308-F349-4B6D-A68A-DD1791B4A57B}" type="slidenum">
              <a:rPr lang="zh-CN" altLang="en-US" smtClean="0"/>
              <a:pPr/>
              <a:t>‹#›</a:t>
            </a:fld>
            <a:endParaRPr lang="zh-CN" altLang="en-US" dirty="0"/>
          </a:p>
        </p:txBody>
      </p:sp>
      <p:sp>
        <p:nvSpPr>
          <p:cNvPr id="6" name="图片占位符 2"/>
          <p:cNvSpPr>
            <a:spLocks noGrp="1"/>
          </p:cNvSpPr>
          <p:nvPr>
            <p:ph type="pic" idx="1"/>
          </p:nvPr>
        </p:nvSpPr>
        <p:spPr>
          <a:xfrm>
            <a:off x="285720" y="1865712"/>
            <a:ext cx="8572560" cy="2795600"/>
          </a:xfrm>
        </p:spPr>
        <p:txBody>
          <a:bodyPr>
            <a:normAutofit/>
          </a:bodyPr>
          <a:lstStyle>
            <a:lvl1pPr marL="0" indent="0">
              <a:buNone/>
              <a:defRPr sz="1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dirty="0"/>
          </a:p>
        </p:txBody>
      </p:sp>
      <p:sp>
        <p:nvSpPr>
          <p:cNvPr id="7" name="文本占位符 3"/>
          <p:cNvSpPr>
            <a:spLocks noGrp="1"/>
          </p:cNvSpPr>
          <p:nvPr>
            <p:ph type="body" sz="half" idx="2"/>
          </p:nvPr>
        </p:nvSpPr>
        <p:spPr>
          <a:xfrm>
            <a:off x="285720" y="750081"/>
            <a:ext cx="8572560" cy="1039409"/>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dirty="0" smtClean="0"/>
              <a:t>单击此处编辑母版文本样式</a:t>
            </a:r>
          </a:p>
        </p:txBody>
      </p:sp>
      <p:sp>
        <p:nvSpPr>
          <p:cNvPr id="8" name="矩形 7"/>
          <p:cNvSpPr/>
          <p:nvPr userDrawn="1"/>
        </p:nvSpPr>
        <p:spPr>
          <a:xfrm>
            <a:off x="0" y="214296"/>
            <a:ext cx="285720" cy="428628"/>
          </a:xfrm>
          <a:prstGeom prst="rect">
            <a:avLst/>
          </a:prstGeom>
          <a:solidFill>
            <a:srgbClr val="CC181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p:wip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上2图下文">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4" name="日期占位符 3"/>
          <p:cNvSpPr>
            <a:spLocks noGrp="1"/>
          </p:cNvSpPr>
          <p:nvPr>
            <p:ph type="dt" sz="half" idx="10"/>
          </p:nvPr>
        </p:nvSpPr>
        <p:spPr/>
        <p:txBody>
          <a:bodyPr/>
          <a:lstStyle/>
          <a:p>
            <a:fld id="{A5500BB1-14CC-4B6E-B0FC-82131E108CCA}" type="datetime1">
              <a:rPr lang="zh-CN" altLang="en-US" smtClean="0"/>
              <a:pPr/>
              <a:t>2015/12/22</a:t>
            </a:fld>
            <a:endParaRPr lang="zh-CN" altLang="en-US"/>
          </a:p>
        </p:txBody>
      </p:sp>
      <p:sp>
        <p:nvSpPr>
          <p:cNvPr id="5" name="页脚占位符 4"/>
          <p:cNvSpPr>
            <a:spLocks noGrp="1"/>
          </p:cNvSpPr>
          <p:nvPr>
            <p:ph type="ftr" sz="quarter" idx="11"/>
          </p:nvPr>
        </p:nvSpPr>
        <p:spPr/>
        <p:txBody>
          <a:bodyPr/>
          <a:lstStyle/>
          <a:p>
            <a:r>
              <a:rPr lang="zh-CN" altLang="en-US" dirty="0" smtClean="0"/>
              <a:t>自动化量产系统</a:t>
            </a:r>
            <a:endParaRPr lang="zh-CN" altLang="en-US" dirty="0"/>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
        <p:nvSpPr>
          <p:cNvPr id="7" name="图片占位符 2"/>
          <p:cNvSpPr>
            <a:spLocks noGrp="1"/>
          </p:cNvSpPr>
          <p:nvPr>
            <p:ph type="pic" idx="1"/>
          </p:nvPr>
        </p:nvSpPr>
        <p:spPr>
          <a:xfrm>
            <a:off x="285720" y="750082"/>
            <a:ext cx="4143404" cy="2357453"/>
          </a:xfrm>
        </p:spPr>
        <p:txBody>
          <a:bodyPr>
            <a:normAutofit/>
          </a:bodyPr>
          <a:lstStyle>
            <a:lvl1pPr marL="0" indent="0">
              <a:buNone/>
              <a:defRPr sz="1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dirty="0"/>
          </a:p>
        </p:txBody>
      </p:sp>
      <p:sp>
        <p:nvSpPr>
          <p:cNvPr id="8" name="图片占位符 2"/>
          <p:cNvSpPr>
            <a:spLocks noGrp="1"/>
          </p:cNvSpPr>
          <p:nvPr>
            <p:ph type="pic" idx="13"/>
          </p:nvPr>
        </p:nvSpPr>
        <p:spPr>
          <a:xfrm>
            <a:off x="4572000" y="750082"/>
            <a:ext cx="4286280" cy="2357453"/>
          </a:xfrm>
        </p:spPr>
        <p:txBody>
          <a:bodyPr>
            <a:normAutofit/>
          </a:bodyPr>
          <a:lstStyle>
            <a:lvl1pPr marL="0" indent="0">
              <a:buNone/>
              <a:defRPr sz="1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dirty="0"/>
          </a:p>
        </p:txBody>
      </p:sp>
      <p:sp>
        <p:nvSpPr>
          <p:cNvPr id="9" name="文本占位符 3"/>
          <p:cNvSpPr>
            <a:spLocks noGrp="1"/>
          </p:cNvSpPr>
          <p:nvPr>
            <p:ph type="body" sz="half" idx="2"/>
          </p:nvPr>
        </p:nvSpPr>
        <p:spPr>
          <a:xfrm>
            <a:off x="285720" y="3214692"/>
            <a:ext cx="8572560" cy="1414458"/>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dirty="0" smtClean="0"/>
              <a:t>单击此处编辑母版文本样式</a:t>
            </a:r>
          </a:p>
        </p:txBody>
      </p:sp>
      <p:sp>
        <p:nvSpPr>
          <p:cNvPr id="10" name="矩形 9"/>
          <p:cNvSpPr/>
          <p:nvPr userDrawn="1"/>
        </p:nvSpPr>
        <p:spPr>
          <a:xfrm>
            <a:off x="0" y="214296"/>
            <a:ext cx="285720" cy="428628"/>
          </a:xfrm>
          <a:prstGeom prst="rect">
            <a:avLst/>
          </a:prstGeom>
          <a:solidFill>
            <a:srgbClr val="CC181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p:wip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上文下2图">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26BC682A-C05F-4C99-A8C4-40D51CBA4C0F}" type="datetime1">
              <a:rPr lang="zh-CN" altLang="en-US" smtClean="0"/>
              <a:pPr/>
              <a:t>2015/12/22</a:t>
            </a:fld>
            <a:endParaRPr lang="zh-CN" altLang="en-US" dirty="0"/>
          </a:p>
        </p:txBody>
      </p:sp>
      <p:sp>
        <p:nvSpPr>
          <p:cNvPr id="4" name="页脚占位符 3"/>
          <p:cNvSpPr>
            <a:spLocks noGrp="1"/>
          </p:cNvSpPr>
          <p:nvPr>
            <p:ph type="ftr" sz="quarter" idx="11"/>
          </p:nvPr>
        </p:nvSpPr>
        <p:spPr/>
        <p:txBody>
          <a:bodyPr/>
          <a:lstStyle/>
          <a:p>
            <a:r>
              <a:rPr lang="zh-CN" altLang="en-US" dirty="0" smtClean="0"/>
              <a:t>自动化量产系统</a:t>
            </a:r>
            <a:endParaRPr lang="zh-CN" altLang="en-US" dirty="0"/>
          </a:p>
        </p:txBody>
      </p:sp>
      <p:sp>
        <p:nvSpPr>
          <p:cNvPr id="5" name="灯片编号占位符 4"/>
          <p:cNvSpPr>
            <a:spLocks noGrp="1"/>
          </p:cNvSpPr>
          <p:nvPr>
            <p:ph type="sldNum" sz="quarter" idx="12"/>
          </p:nvPr>
        </p:nvSpPr>
        <p:spPr/>
        <p:txBody>
          <a:bodyPr/>
          <a:lstStyle/>
          <a:p>
            <a:fld id="{0C913308-F349-4B6D-A68A-DD1791B4A57B}" type="slidenum">
              <a:rPr lang="zh-CN" altLang="en-US" smtClean="0"/>
              <a:pPr/>
              <a:t>‹#›</a:t>
            </a:fld>
            <a:endParaRPr lang="zh-CN" altLang="en-US" dirty="0"/>
          </a:p>
        </p:txBody>
      </p:sp>
      <p:sp>
        <p:nvSpPr>
          <p:cNvPr id="6" name="图片占位符 2"/>
          <p:cNvSpPr>
            <a:spLocks noGrp="1"/>
          </p:cNvSpPr>
          <p:nvPr>
            <p:ph type="pic" idx="1"/>
          </p:nvPr>
        </p:nvSpPr>
        <p:spPr>
          <a:xfrm>
            <a:off x="285720" y="2250280"/>
            <a:ext cx="4143404" cy="2357453"/>
          </a:xfrm>
        </p:spPr>
        <p:txBody>
          <a:bodyPr>
            <a:normAutofit/>
          </a:bodyPr>
          <a:lstStyle>
            <a:lvl1pPr marL="0" indent="0">
              <a:buNone/>
              <a:defRPr sz="1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dirty="0"/>
          </a:p>
        </p:txBody>
      </p:sp>
      <p:sp>
        <p:nvSpPr>
          <p:cNvPr id="7" name="图片占位符 2"/>
          <p:cNvSpPr>
            <a:spLocks noGrp="1"/>
          </p:cNvSpPr>
          <p:nvPr>
            <p:ph type="pic" idx="13"/>
          </p:nvPr>
        </p:nvSpPr>
        <p:spPr>
          <a:xfrm>
            <a:off x="4572000" y="2250280"/>
            <a:ext cx="4286280" cy="2357453"/>
          </a:xfrm>
        </p:spPr>
        <p:txBody>
          <a:bodyPr>
            <a:normAutofit/>
          </a:bodyPr>
          <a:lstStyle>
            <a:lvl1pPr marL="0" indent="0">
              <a:buNone/>
              <a:defRPr sz="1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dirty="0"/>
          </a:p>
        </p:txBody>
      </p:sp>
      <p:sp>
        <p:nvSpPr>
          <p:cNvPr id="8" name="文本占位符 3"/>
          <p:cNvSpPr>
            <a:spLocks noGrp="1"/>
          </p:cNvSpPr>
          <p:nvPr>
            <p:ph type="body" sz="half" idx="2"/>
          </p:nvPr>
        </p:nvSpPr>
        <p:spPr>
          <a:xfrm>
            <a:off x="285720" y="750081"/>
            <a:ext cx="8572560" cy="1414458"/>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dirty="0" smtClean="0"/>
              <a:t>单击此处编辑母版文本样式</a:t>
            </a:r>
          </a:p>
        </p:txBody>
      </p:sp>
      <p:sp>
        <p:nvSpPr>
          <p:cNvPr id="9" name="矩形 8"/>
          <p:cNvSpPr/>
          <p:nvPr userDrawn="1"/>
        </p:nvSpPr>
        <p:spPr>
          <a:xfrm>
            <a:off x="0" y="214296"/>
            <a:ext cx="285720" cy="428628"/>
          </a:xfrm>
          <a:prstGeom prst="rect">
            <a:avLst/>
          </a:prstGeom>
          <a:solidFill>
            <a:srgbClr val="CC181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p:wip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26BC682A-C05F-4C99-A8C4-40D51CBA4C0F}" type="datetime1">
              <a:rPr lang="zh-CN" altLang="en-US" smtClean="0"/>
              <a:pPr/>
              <a:t>2015/12/22</a:t>
            </a:fld>
            <a:endParaRPr lang="zh-CN" altLang="en-US" dirty="0"/>
          </a:p>
        </p:txBody>
      </p:sp>
      <p:sp>
        <p:nvSpPr>
          <p:cNvPr id="4" name="页脚占位符 3"/>
          <p:cNvSpPr>
            <a:spLocks noGrp="1"/>
          </p:cNvSpPr>
          <p:nvPr>
            <p:ph type="ftr" sz="quarter" idx="11"/>
          </p:nvPr>
        </p:nvSpPr>
        <p:spPr/>
        <p:txBody>
          <a:bodyPr/>
          <a:lstStyle/>
          <a:p>
            <a:r>
              <a:rPr lang="zh-CN" altLang="en-US" dirty="0" smtClean="0"/>
              <a:t>自动化量产系统</a:t>
            </a:r>
            <a:endParaRPr lang="zh-CN" altLang="en-US" dirty="0"/>
          </a:p>
        </p:txBody>
      </p:sp>
      <p:sp>
        <p:nvSpPr>
          <p:cNvPr id="5" name="灯片编号占位符 4"/>
          <p:cNvSpPr>
            <a:spLocks noGrp="1"/>
          </p:cNvSpPr>
          <p:nvPr>
            <p:ph type="sldNum" sz="quarter" idx="12"/>
          </p:nvPr>
        </p:nvSpPr>
        <p:spPr/>
        <p:txBody>
          <a:bodyPr/>
          <a:lstStyle/>
          <a:p>
            <a:fld id="{0C913308-F349-4B6D-A68A-DD1791B4A57B}" type="slidenum">
              <a:rPr lang="zh-CN" altLang="en-US" smtClean="0"/>
              <a:pPr/>
              <a:t>‹#›</a:t>
            </a:fld>
            <a:endParaRPr lang="zh-CN" altLang="en-US" dirty="0"/>
          </a:p>
        </p:txBody>
      </p:sp>
      <p:sp>
        <p:nvSpPr>
          <p:cNvPr id="9" name="矩形 8"/>
          <p:cNvSpPr/>
          <p:nvPr userDrawn="1"/>
        </p:nvSpPr>
        <p:spPr>
          <a:xfrm>
            <a:off x="0" y="214296"/>
            <a:ext cx="285720" cy="428628"/>
          </a:xfrm>
          <a:prstGeom prst="rect">
            <a:avLst/>
          </a:prstGeom>
          <a:solidFill>
            <a:srgbClr val="CC181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657138540"/>
      </p:ext>
    </p:extLst>
  </p:cSld>
  <p:clrMapOvr>
    <a:masterClrMapping/>
  </p:clrMapOvr>
  <p:transition>
    <p:wip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C0BB8137-6CA5-45A6-81AF-5B893A33D86C}" type="datetime1">
              <a:rPr lang="zh-CN" altLang="en-US" smtClean="0"/>
              <a:pPr/>
              <a:t>2015/12/22</a:t>
            </a:fld>
            <a:endParaRPr lang="zh-CN" altLang="en-US"/>
          </a:p>
        </p:txBody>
      </p:sp>
      <p:sp>
        <p:nvSpPr>
          <p:cNvPr id="5" name="页脚占位符 4"/>
          <p:cNvSpPr>
            <a:spLocks noGrp="1"/>
          </p:cNvSpPr>
          <p:nvPr>
            <p:ph type="ftr" sz="quarter" idx="11"/>
          </p:nvPr>
        </p:nvSpPr>
        <p:spPr/>
        <p:txBody>
          <a:bodyPr/>
          <a:lstStyle/>
          <a:p>
            <a:r>
              <a:rPr lang="zh-CN" altLang="en-US" dirty="0" smtClean="0"/>
              <a:t>自动化量产系统</a:t>
            </a:r>
            <a:endParaRPr lang="zh-CN" altLang="en-US" dirty="0"/>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transition>
    <p:wip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tx">
  <p:cSld name="标题和内容">
    <p:spTree>
      <p:nvGrpSpPr>
        <p:cNvPr id="1" name=""/>
        <p:cNvGrpSpPr/>
        <p:nvPr/>
      </p:nvGrpSpPr>
      <p:grpSpPr>
        <a:xfrm>
          <a:off x="0" y="0"/>
          <a:ext cx="0" cy="0"/>
          <a:chOff x="0" y="0"/>
          <a:chExt cx="0" cy="0"/>
        </a:xfrm>
      </p:grpSpPr>
      <p:sp>
        <p:nvSpPr>
          <p:cNvPr id="31" name="Shape 31"/>
          <p:cNvSpPr>
            <a:spLocks noGrp="1"/>
          </p:cNvSpPr>
          <p:nvPr>
            <p:ph type="title"/>
          </p:nvPr>
        </p:nvSpPr>
        <p:spPr>
          <a:prstGeom prst="rect">
            <a:avLst/>
          </a:prstGeom>
        </p:spPr>
        <p:txBody>
          <a:bodyPr/>
          <a:lstStyle/>
          <a:p>
            <a:pPr lvl="0">
              <a:defRPr sz="1800"/>
            </a:pPr>
            <a:r>
              <a:rPr sz="3300"/>
              <a:t>标题文本</a:t>
            </a:r>
          </a:p>
        </p:txBody>
      </p:sp>
      <p:sp>
        <p:nvSpPr>
          <p:cNvPr id="32" name="Shape 32"/>
          <p:cNvSpPr>
            <a:spLocks noGrp="1"/>
          </p:cNvSpPr>
          <p:nvPr>
            <p:ph type="body" idx="1"/>
          </p:nvPr>
        </p:nvSpPr>
        <p:spPr>
          <a:prstGeom prst="rect">
            <a:avLst/>
          </a:prstGeom>
        </p:spPr>
        <p:txBody>
          <a:bodyPr/>
          <a:lstStyle/>
          <a:p>
            <a:pPr lvl="0">
              <a:defRPr sz="1800"/>
            </a:pPr>
            <a:r>
              <a:rPr sz="2100"/>
              <a:t>正文级别 1</a:t>
            </a:r>
          </a:p>
          <a:p>
            <a:pPr lvl="1">
              <a:defRPr sz="1800"/>
            </a:pPr>
            <a:r>
              <a:rPr sz="2100"/>
              <a:t>正文级别 2</a:t>
            </a:r>
          </a:p>
          <a:p>
            <a:pPr lvl="2">
              <a:defRPr sz="1800"/>
            </a:pPr>
            <a:r>
              <a:rPr sz="2100"/>
              <a:t>正文级别 3</a:t>
            </a:r>
          </a:p>
          <a:p>
            <a:pPr lvl="3">
              <a:defRPr sz="1800"/>
            </a:pPr>
            <a:r>
              <a:rPr sz="2100"/>
              <a:t>正文级别 4</a:t>
            </a:r>
          </a:p>
          <a:p>
            <a:pPr lvl="4">
              <a:defRPr sz="1800"/>
            </a:pPr>
            <a:r>
              <a:rPr sz="2100"/>
              <a:t>正文级别 5</a:t>
            </a:r>
          </a:p>
        </p:txBody>
      </p:sp>
      <p:sp>
        <p:nvSpPr>
          <p:cNvPr id="33" name="Shape 33"/>
          <p:cNvSpPr>
            <a:spLocks noGrp="1"/>
          </p:cNvSpPr>
          <p:nvPr>
            <p:ph type="sldNum" sz="quarter" idx="2"/>
          </p:nvPr>
        </p:nvSpPr>
        <p:spPr>
          <a:prstGeom prst="rect">
            <a:avLst/>
          </a:prstGeom>
        </p:spPr>
        <p:txBody>
          <a:bodyPr/>
          <a:lstStyle/>
          <a:p>
            <a:pPr lvl="0"/>
            <a:fld id="{86CB4B4D-7CA3-9044-876B-883B54F8677D}" type="slidenum">
              <a:t>‹#›</a:t>
            </a:fld>
            <a:endParaRPr/>
          </a:p>
        </p:txBody>
      </p:sp>
    </p:spTree>
    <p:extLst>
      <p:ext uri="{BB962C8B-B14F-4D97-AF65-F5344CB8AC3E}">
        <p14:creationId xmlns:p14="http://schemas.microsoft.com/office/powerpoint/2010/main" val="3151244565"/>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列，左2格">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26BC682A-C05F-4C99-A8C4-40D51CBA4C0F}" type="datetime1">
              <a:rPr lang="zh-CN" altLang="en-US" smtClean="0"/>
              <a:pPr/>
              <a:t>2015/12/22</a:t>
            </a:fld>
            <a:endParaRPr lang="zh-CN" altLang="en-US" dirty="0"/>
          </a:p>
        </p:txBody>
      </p:sp>
      <p:sp>
        <p:nvSpPr>
          <p:cNvPr id="4" name="页脚占位符 3"/>
          <p:cNvSpPr>
            <a:spLocks noGrp="1"/>
          </p:cNvSpPr>
          <p:nvPr>
            <p:ph type="ftr" sz="quarter" idx="11"/>
          </p:nvPr>
        </p:nvSpPr>
        <p:spPr/>
        <p:txBody>
          <a:bodyPr/>
          <a:lstStyle/>
          <a:p>
            <a:r>
              <a:rPr lang="zh-CN" altLang="en-US" dirty="0" smtClean="0"/>
              <a:t>自动化量产系统</a:t>
            </a:r>
            <a:endParaRPr lang="zh-CN" altLang="en-US" dirty="0"/>
          </a:p>
        </p:txBody>
      </p:sp>
      <p:sp>
        <p:nvSpPr>
          <p:cNvPr id="5" name="灯片编号占位符 4"/>
          <p:cNvSpPr>
            <a:spLocks noGrp="1"/>
          </p:cNvSpPr>
          <p:nvPr>
            <p:ph type="sldNum" sz="quarter" idx="12"/>
          </p:nvPr>
        </p:nvSpPr>
        <p:spPr/>
        <p:txBody>
          <a:bodyPr/>
          <a:lstStyle/>
          <a:p>
            <a:fld id="{0C913308-F349-4B6D-A68A-DD1791B4A57B}" type="slidenum">
              <a:rPr lang="zh-CN" altLang="en-US" smtClean="0"/>
              <a:pPr/>
              <a:t>‹#›</a:t>
            </a:fld>
            <a:endParaRPr lang="zh-CN" altLang="en-US" dirty="0"/>
          </a:p>
        </p:txBody>
      </p:sp>
      <p:sp>
        <p:nvSpPr>
          <p:cNvPr id="6" name="内容占位符 2"/>
          <p:cNvSpPr>
            <a:spLocks noGrp="1"/>
          </p:cNvSpPr>
          <p:nvPr>
            <p:ph sz="half" idx="1"/>
          </p:nvPr>
        </p:nvSpPr>
        <p:spPr>
          <a:xfrm>
            <a:off x="285720" y="750082"/>
            <a:ext cx="4210080" cy="1928825"/>
          </a:xfrm>
        </p:spPr>
        <p:txBody>
          <a:bodyPr/>
          <a:lstStyle>
            <a:lvl1pPr>
              <a:defRPr sz="24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7" name="矩形 6"/>
          <p:cNvSpPr/>
          <p:nvPr userDrawn="1"/>
        </p:nvSpPr>
        <p:spPr>
          <a:xfrm>
            <a:off x="0" y="214296"/>
            <a:ext cx="285720" cy="428628"/>
          </a:xfrm>
          <a:prstGeom prst="rect">
            <a:avLst/>
          </a:prstGeom>
          <a:solidFill>
            <a:srgbClr val="CC181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内容占位符 2"/>
          <p:cNvSpPr>
            <a:spLocks noGrp="1"/>
          </p:cNvSpPr>
          <p:nvPr>
            <p:ph sz="half" idx="13"/>
          </p:nvPr>
        </p:nvSpPr>
        <p:spPr>
          <a:xfrm>
            <a:off x="285720" y="2786064"/>
            <a:ext cx="4210080" cy="1821669"/>
          </a:xfrm>
        </p:spPr>
        <p:txBody>
          <a:bodyPr/>
          <a:lstStyle>
            <a:lvl1pPr>
              <a:defRPr sz="24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1" name="文本占位符 2"/>
          <p:cNvSpPr>
            <a:spLocks noGrp="1"/>
          </p:cNvSpPr>
          <p:nvPr>
            <p:ph type="body" idx="14" hasCustomPrompt="1"/>
          </p:nvPr>
        </p:nvSpPr>
        <p:spPr>
          <a:xfrm>
            <a:off x="4643438" y="750081"/>
            <a:ext cx="4214842" cy="3857652"/>
          </a:xfrm>
        </p:spPr>
        <p:txBody>
          <a:bodyPr anchor="t" anchorCtr="0">
            <a:normAutofit/>
          </a:bodyPr>
          <a:lstStyle>
            <a:lvl1pPr marL="0" marR="0" indent="0" algn="l" defTabSz="914400" rtl="0" eaLnBrk="1" fontAlgn="auto" latinLnBrk="0" hangingPunct="1">
              <a:lnSpc>
                <a:spcPct val="100000"/>
              </a:lnSpc>
              <a:spcBef>
                <a:spcPct val="20000"/>
              </a:spcBef>
              <a:spcAft>
                <a:spcPts val="0"/>
              </a:spcAft>
              <a:buClrTx/>
              <a:buSzTx/>
              <a:buFont typeface="Arial" pitchFamily="34" charset="0"/>
              <a:buNone/>
              <a:tabLst/>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dirty="0" smtClean="0"/>
              <a:t>单击此处编辑文本样式</a:t>
            </a:r>
          </a:p>
        </p:txBody>
      </p:sp>
    </p:spTree>
  </p:cSld>
  <p:clrMapOvr>
    <a:masterClrMapping/>
  </p:clrMapOvr>
  <p:transition>
    <p:wip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列，右2格">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26BC682A-C05F-4C99-A8C4-40D51CBA4C0F}" type="datetime1">
              <a:rPr lang="zh-CN" altLang="en-US" smtClean="0"/>
              <a:pPr/>
              <a:t>2015/12/22</a:t>
            </a:fld>
            <a:endParaRPr lang="zh-CN" altLang="en-US" dirty="0"/>
          </a:p>
        </p:txBody>
      </p:sp>
      <p:sp>
        <p:nvSpPr>
          <p:cNvPr id="4" name="页脚占位符 3"/>
          <p:cNvSpPr>
            <a:spLocks noGrp="1"/>
          </p:cNvSpPr>
          <p:nvPr>
            <p:ph type="ftr" sz="quarter" idx="11"/>
          </p:nvPr>
        </p:nvSpPr>
        <p:spPr/>
        <p:txBody>
          <a:bodyPr/>
          <a:lstStyle/>
          <a:p>
            <a:r>
              <a:rPr lang="zh-CN" altLang="en-US" dirty="0" smtClean="0"/>
              <a:t>自动化量产系统</a:t>
            </a:r>
            <a:endParaRPr lang="zh-CN" altLang="en-US" dirty="0"/>
          </a:p>
        </p:txBody>
      </p:sp>
      <p:sp>
        <p:nvSpPr>
          <p:cNvPr id="5" name="灯片编号占位符 4"/>
          <p:cNvSpPr>
            <a:spLocks noGrp="1"/>
          </p:cNvSpPr>
          <p:nvPr>
            <p:ph type="sldNum" sz="quarter" idx="12"/>
          </p:nvPr>
        </p:nvSpPr>
        <p:spPr/>
        <p:txBody>
          <a:bodyPr/>
          <a:lstStyle/>
          <a:p>
            <a:fld id="{0C913308-F349-4B6D-A68A-DD1791B4A57B}" type="slidenum">
              <a:rPr lang="zh-CN" altLang="en-US" smtClean="0"/>
              <a:pPr/>
              <a:t>‹#›</a:t>
            </a:fld>
            <a:endParaRPr lang="zh-CN" altLang="en-US" dirty="0"/>
          </a:p>
        </p:txBody>
      </p:sp>
      <p:sp>
        <p:nvSpPr>
          <p:cNvPr id="7" name="矩形 6"/>
          <p:cNvSpPr/>
          <p:nvPr userDrawn="1"/>
        </p:nvSpPr>
        <p:spPr>
          <a:xfrm>
            <a:off x="0" y="214296"/>
            <a:ext cx="285720" cy="428628"/>
          </a:xfrm>
          <a:prstGeom prst="rect">
            <a:avLst/>
          </a:prstGeom>
          <a:solidFill>
            <a:srgbClr val="CC181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占位符 2"/>
          <p:cNvSpPr>
            <a:spLocks noGrp="1"/>
          </p:cNvSpPr>
          <p:nvPr>
            <p:ph type="body" idx="14" hasCustomPrompt="1"/>
          </p:nvPr>
        </p:nvSpPr>
        <p:spPr>
          <a:xfrm>
            <a:off x="285720" y="750081"/>
            <a:ext cx="4214842" cy="3857652"/>
          </a:xfrm>
        </p:spPr>
        <p:txBody>
          <a:bodyPr anchor="t" anchorCtr="0">
            <a:normAutofit/>
          </a:bodyPr>
          <a:lstStyle>
            <a:lvl1pPr marL="0" marR="0" indent="0" algn="l" defTabSz="914400" rtl="0" eaLnBrk="1" fontAlgn="auto" latinLnBrk="0" hangingPunct="1">
              <a:lnSpc>
                <a:spcPct val="100000"/>
              </a:lnSpc>
              <a:spcBef>
                <a:spcPct val="20000"/>
              </a:spcBef>
              <a:spcAft>
                <a:spcPts val="0"/>
              </a:spcAft>
              <a:buClrTx/>
              <a:buSzTx/>
              <a:buFont typeface="Arial" pitchFamily="34" charset="0"/>
              <a:buNone/>
              <a:tabLst/>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dirty="0" smtClean="0"/>
              <a:t>单击此处编辑文本样式</a:t>
            </a:r>
          </a:p>
        </p:txBody>
      </p:sp>
      <p:sp>
        <p:nvSpPr>
          <p:cNvPr id="10" name="内容占位符 2"/>
          <p:cNvSpPr>
            <a:spLocks noGrp="1"/>
          </p:cNvSpPr>
          <p:nvPr>
            <p:ph sz="half" idx="1"/>
          </p:nvPr>
        </p:nvSpPr>
        <p:spPr>
          <a:xfrm>
            <a:off x="4643438" y="750082"/>
            <a:ext cx="4210080" cy="1928825"/>
          </a:xfrm>
        </p:spPr>
        <p:txBody>
          <a:bodyPr/>
          <a:lstStyle>
            <a:lvl1pPr>
              <a:defRPr sz="24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2" name="内容占位符 2"/>
          <p:cNvSpPr>
            <a:spLocks noGrp="1"/>
          </p:cNvSpPr>
          <p:nvPr>
            <p:ph sz="half" idx="13"/>
          </p:nvPr>
        </p:nvSpPr>
        <p:spPr>
          <a:xfrm>
            <a:off x="4643438" y="2786064"/>
            <a:ext cx="4210080" cy="1821669"/>
          </a:xfrm>
        </p:spPr>
        <p:txBody>
          <a:bodyPr/>
          <a:lstStyle>
            <a:lvl1pPr>
              <a:defRPr sz="24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Tree>
  </p:cSld>
  <p:clrMapOvr>
    <a:masterClrMapping/>
  </p:clrMapOvr>
  <p:transition>
    <p:wip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列，列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dirty="0" smtClean="0"/>
              <a:t>单击此处编辑母版标题样式</a:t>
            </a:r>
            <a:endParaRPr lang="zh-CN" altLang="en-US" dirty="0"/>
          </a:p>
        </p:txBody>
      </p:sp>
      <p:sp>
        <p:nvSpPr>
          <p:cNvPr id="3" name="文本占位符 2"/>
          <p:cNvSpPr>
            <a:spLocks noGrp="1"/>
          </p:cNvSpPr>
          <p:nvPr>
            <p:ph type="body" idx="1"/>
          </p:nvPr>
        </p:nvSpPr>
        <p:spPr>
          <a:xfrm>
            <a:off x="285720" y="750081"/>
            <a:ext cx="4211668" cy="321471"/>
          </a:xfrm>
        </p:spPr>
        <p:txBody>
          <a:bodyPr anchor="ctr" anchorCtr="0"/>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smtClean="0"/>
              <a:t>单击此处编辑母版文本样式</a:t>
            </a:r>
          </a:p>
        </p:txBody>
      </p:sp>
      <p:sp>
        <p:nvSpPr>
          <p:cNvPr id="4" name="内容占位符 3"/>
          <p:cNvSpPr>
            <a:spLocks noGrp="1"/>
          </p:cNvSpPr>
          <p:nvPr>
            <p:ph sz="half" idx="2"/>
          </p:nvPr>
        </p:nvSpPr>
        <p:spPr>
          <a:xfrm>
            <a:off x="285720" y="1178710"/>
            <a:ext cx="4211668" cy="3415913"/>
          </a:xfrm>
        </p:spPr>
        <p:txBody>
          <a:bodyPr/>
          <a:lstStyle>
            <a:lvl1pPr>
              <a:defRPr sz="20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7" name="日期占位符 6"/>
          <p:cNvSpPr>
            <a:spLocks noGrp="1"/>
          </p:cNvSpPr>
          <p:nvPr>
            <p:ph type="dt" sz="half" idx="10"/>
          </p:nvPr>
        </p:nvSpPr>
        <p:spPr/>
        <p:txBody>
          <a:bodyPr/>
          <a:lstStyle/>
          <a:p>
            <a:fld id="{130DA29C-0567-47A7-BFD2-B939BD2FE0C6}" type="datetime1">
              <a:rPr lang="zh-CN" altLang="en-US" smtClean="0"/>
              <a:pPr/>
              <a:t>2015/12/22</a:t>
            </a:fld>
            <a:endParaRPr lang="zh-CN" altLang="en-US"/>
          </a:p>
        </p:txBody>
      </p:sp>
      <p:sp>
        <p:nvSpPr>
          <p:cNvPr id="8" name="页脚占位符 7"/>
          <p:cNvSpPr>
            <a:spLocks noGrp="1"/>
          </p:cNvSpPr>
          <p:nvPr>
            <p:ph type="ftr" sz="quarter" idx="11"/>
          </p:nvPr>
        </p:nvSpPr>
        <p:spPr/>
        <p:txBody>
          <a:bodyPr/>
          <a:lstStyle/>
          <a:p>
            <a:r>
              <a:rPr lang="zh-CN" altLang="en-US" dirty="0" smtClean="0"/>
              <a:t>自动化量产系统</a:t>
            </a:r>
            <a:endParaRPr lang="zh-CN" altLang="en-US" dirty="0"/>
          </a:p>
        </p:txBody>
      </p:sp>
      <p:sp>
        <p:nvSpPr>
          <p:cNvPr id="9" name="灯片编号占位符 8"/>
          <p:cNvSpPr>
            <a:spLocks noGrp="1"/>
          </p:cNvSpPr>
          <p:nvPr>
            <p:ph type="sldNum" sz="quarter" idx="12"/>
          </p:nvPr>
        </p:nvSpPr>
        <p:spPr/>
        <p:txBody>
          <a:bodyPr/>
          <a:lstStyle/>
          <a:p>
            <a:fld id="{0C913308-F349-4B6D-A68A-DD1791B4A57B}" type="slidenum">
              <a:rPr lang="zh-CN" altLang="en-US" smtClean="0"/>
              <a:pPr/>
              <a:t>‹#›</a:t>
            </a:fld>
            <a:endParaRPr lang="zh-CN" altLang="en-US"/>
          </a:p>
        </p:txBody>
      </p:sp>
      <p:sp>
        <p:nvSpPr>
          <p:cNvPr id="10" name="文本占位符 2"/>
          <p:cNvSpPr>
            <a:spLocks noGrp="1"/>
          </p:cNvSpPr>
          <p:nvPr>
            <p:ph type="body" idx="13"/>
          </p:nvPr>
        </p:nvSpPr>
        <p:spPr>
          <a:xfrm>
            <a:off x="4643438" y="750081"/>
            <a:ext cx="4211668" cy="321471"/>
          </a:xfrm>
        </p:spPr>
        <p:txBody>
          <a:bodyPr anchor="ctr" anchorCtr="0"/>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smtClean="0"/>
              <a:t>单击此处编辑母版文本样式</a:t>
            </a:r>
          </a:p>
        </p:txBody>
      </p:sp>
      <p:sp>
        <p:nvSpPr>
          <p:cNvPr id="11" name="内容占位符 3"/>
          <p:cNvSpPr>
            <a:spLocks noGrp="1"/>
          </p:cNvSpPr>
          <p:nvPr>
            <p:ph sz="half" idx="14"/>
          </p:nvPr>
        </p:nvSpPr>
        <p:spPr>
          <a:xfrm>
            <a:off x="4643438" y="1178710"/>
            <a:ext cx="4211668" cy="3415913"/>
          </a:xfrm>
        </p:spPr>
        <p:txBody>
          <a:bodyPr/>
          <a:lstStyle>
            <a:lvl1pPr>
              <a:defRPr sz="20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2" name="矩形 11"/>
          <p:cNvSpPr/>
          <p:nvPr userDrawn="1"/>
        </p:nvSpPr>
        <p:spPr>
          <a:xfrm>
            <a:off x="0" y="214296"/>
            <a:ext cx="285720" cy="428628"/>
          </a:xfrm>
          <a:prstGeom prst="rect">
            <a:avLst/>
          </a:prstGeom>
          <a:solidFill>
            <a:srgbClr val="CC181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p:wip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格，格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26BC682A-C05F-4C99-A8C4-40D51CBA4C0F}" type="datetime1">
              <a:rPr lang="zh-CN" altLang="en-US" smtClean="0"/>
              <a:pPr/>
              <a:t>2015/12/22</a:t>
            </a:fld>
            <a:endParaRPr lang="zh-CN" altLang="en-US" dirty="0"/>
          </a:p>
        </p:txBody>
      </p:sp>
      <p:sp>
        <p:nvSpPr>
          <p:cNvPr id="4" name="页脚占位符 3"/>
          <p:cNvSpPr>
            <a:spLocks noGrp="1"/>
          </p:cNvSpPr>
          <p:nvPr>
            <p:ph type="ftr" sz="quarter" idx="11"/>
          </p:nvPr>
        </p:nvSpPr>
        <p:spPr/>
        <p:txBody>
          <a:bodyPr/>
          <a:lstStyle/>
          <a:p>
            <a:r>
              <a:rPr lang="zh-CN" altLang="en-US" dirty="0" smtClean="0"/>
              <a:t>自动化量产系统</a:t>
            </a:r>
            <a:endParaRPr lang="zh-CN" altLang="en-US" dirty="0"/>
          </a:p>
        </p:txBody>
      </p:sp>
      <p:sp>
        <p:nvSpPr>
          <p:cNvPr id="5" name="灯片编号占位符 4"/>
          <p:cNvSpPr>
            <a:spLocks noGrp="1"/>
          </p:cNvSpPr>
          <p:nvPr>
            <p:ph type="sldNum" sz="quarter" idx="12"/>
          </p:nvPr>
        </p:nvSpPr>
        <p:spPr/>
        <p:txBody>
          <a:bodyPr/>
          <a:lstStyle/>
          <a:p>
            <a:fld id="{0C913308-F349-4B6D-A68A-DD1791B4A57B}" type="slidenum">
              <a:rPr lang="zh-CN" altLang="en-US" smtClean="0"/>
              <a:pPr/>
              <a:t>‹#›</a:t>
            </a:fld>
            <a:endParaRPr lang="zh-CN" altLang="en-US" dirty="0"/>
          </a:p>
        </p:txBody>
      </p:sp>
      <p:sp>
        <p:nvSpPr>
          <p:cNvPr id="6" name="文本占位符 2"/>
          <p:cNvSpPr>
            <a:spLocks noGrp="1"/>
          </p:cNvSpPr>
          <p:nvPr>
            <p:ph type="body" idx="1"/>
          </p:nvPr>
        </p:nvSpPr>
        <p:spPr>
          <a:xfrm>
            <a:off x="285720" y="750081"/>
            <a:ext cx="4211668" cy="321471"/>
          </a:xfrm>
        </p:spPr>
        <p:txBody>
          <a:bodyPr anchor="ctr" anchorCtr="0"/>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smtClean="0"/>
              <a:t>单击此处编辑母版文本样式</a:t>
            </a:r>
          </a:p>
        </p:txBody>
      </p:sp>
      <p:sp>
        <p:nvSpPr>
          <p:cNvPr id="7" name="内容占位符 3"/>
          <p:cNvSpPr>
            <a:spLocks noGrp="1"/>
          </p:cNvSpPr>
          <p:nvPr>
            <p:ph sz="half" idx="2"/>
          </p:nvPr>
        </p:nvSpPr>
        <p:spPr>
          <a:xfrm>
            <a:off x="285720" y="1178710"/>
            <a:ext cx="4211668" cy="1446620"/>
          </a:xfrm>
        </p:spPr>
        <p:txBody>
          <a:bodyPr/>
          <a:lstStyle>
            <a:lvl1pPr>
              <a:defRPr sz="20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endParaRPr lang="zh-CN" altLang="en-US" dirty="0"/>
          </a:p>
        </p:txBody>
      </p:sp>
      <p:sp>
        <p:nvSpPr>
          <p:cNvPr id="8" name="矩形 7"/>
          <p:cNvSpPr/>
          <p:nvPr userDrawn="1"/>
        </p:nvSpPr>
        <p:spPr>
          <a:xfrm>
            <a:off x="0" y="214296"/>
            <a:ext cx="285720" cy="428628"/>
          </a:xfrm>
          <a:prstGeom prst="rect">
            <a:avLst/>
          </a:prstGeom>
          <a:solidFill>
            <a:srgbClr val="CC181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占位符 2"/>
          <p:cNvSpPr>
            <a:spLocks noGrp="1"/>
          </p:cNvSpPr>
          <p:nvPr>
            <p:ph type="body" idx="13"/>
          </p:nvPr>
        </p:nvSpPr>
        <p:spPr>
          <a:xfrm>
            <a:off x="285720" y="2732486"/>
            <a:ext cx="4211668" cy="321471"/>
          </a:xfrm>
        </p:spPr>
        <p:txBody>
          <a:bodyPr anchor="ctr" anchorCtr="0"/>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smtClean="0"/>
              <a:t>单击此处编辑母版文本样式</a:t>
            </a:r>
          </a:p>
        </p:txBody>
      </p:sp>
      <p:sp>
        <p:nvSpPr>
          <p:cNvPr id="10" name="内容占位符 3"/>
          <p:cNvSpPr>
            <a:spLocks noGrp="1"/>
          </p:cNvSpPr>
          <p:nvPr>
            <p:ph sz="half" idx="14"/>
          </p:nvPr>
        </p:nvSpPr>
        <p:spPr>
          <a:xfrm>
            <a:off x="285720" y="3161114"/>
            <a:ext cx="4211668" cy="1446620"/>
          </a:xfrm>
        </p:spPr>
        <p:txBody>
          <a:bodyPr/>
          <a:lstStyle>
            <a:lvl1pPr>
              <a:defRPr sz="20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endParaRPr lang="zh-CN" altLang="en-US" dirty="0"/>
          </a:p>
        </p:txBody>
      </p:sp>
      <p:sp>
        <p:nvSpPr>
          <p:cNvPr id="11" name="文本占位符 2"/>
          <p:cNvSpPr>
            <a:spLocks noGrp="1"/>
          </p:cNvSpPr>
          <p:nvPr>
            <p:ph type="body" idx="15"/>
          </p:nvPr>
        </p:nvSpPr>
        <p:spPr>
          <a:xfrm>
            <a:off x="4643438" y="750081"/>
            <a:ext cx="4211668" cy="321471"/>
          </a:xfrm>
        </p:spPr>
        <p:txBody>
          <a:bodyPr anchor="ctr" anchorCtr="0"/>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smtClean="0"/>
              <a:t>单击此处编辑母版文本样式</a:t>
            </a:r>
          </a:p>
        </p:txBody>
      </p:sp>
      <p:sp>
        <p:nvSpPr>
          <p:cNvPr id="12" name="内容占位符 3"/>
          <p:cNvSpPr>
            <a:spLocks noGrp="1"/>
          </p:cNvSpPr>
          <p:nvPr>
            <p:ph sz="half" idx="16"/>
          </p:nvPr>
        </p:nvSpPr>
        <p:spPr>
          <a:xfrm>
            <a:off x="4643438" y="1178710"/>
            <a:ext cx="4211668" cy="1446620"/>
          </a:xfrm>
        </p:spPr>
        <p:txBody>
          <a:bodyPr/>
          <a:lstStyle>
            <a:lvl1pPr>
              <a:defRPr sz="20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endParaRPr lang="zh-CN" altLang="en-US" dirty="0"/>
          </a:p>
        </p:txBody>
      </p:sp>
      <p:sp>
        <p:nvSpPr>
          <p:cNvPr id="13" name="文本占位符 2"/>
          <p:cNvSpPr>
            <a:spLocks noGrp="1"/>
          </p:cNvSpPr>
          <p:nvPr>
            <p:ph type="body" idx="17"/>
          </p:nvPr>
        </p:nvSpPr>
        <p:spPr>
          <a:xfrm>
            <a:off x="4643438" y="2732486"/>
            <a:ext cx="4211668" cy="321471"/>
          </a:xfrm>
        </p:spPr>
        <p:txBody>
          <a:bodyPr anchor="ctr" anchorCtr="0"/>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smtClean="0"/>
              <a:t>单击此处编辑母版文本样式</a:t>
            </a:r>
          </a:p>
        </p:txBody>
      </p:sp>
      <p:sp>
        <p:nvSpPr>
          <p:cNvPr id="14" name="内容占位符 3"/>
          <p:cNvSpPr>
            <a:spLocks noGrp="1"/>
          </p:cNvSpPr>
          <p:nvPr>
            <p:ph sz="half" idx="18"/>
          </p:nvPr>
        </p:nvSpPr>
        <p:spPr>
          <a:xfrm>
            <a:off x="4643438" y="3161114"/>
            <a:ext cx="4211668" cy="1446620"/>
          </a:xfrm>
        </p:spPr>
        <p:txBody>
          <a:bodyPr/>
          <a:lstStyle>
            <a:lvl1pPr>
              <a:defRPr sz="20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endParaRPr lang="zh-CN" altLang="en-US" dirty="0"/>
          </a:p>
        </p:txBody>
      </p:sp>
    </p:spTree>
  </p:cSld>
  <p:clrMapOvr>
    <a:masterClrMapping/>
  </p:clrMapOvr>
  <p:transition>
    <p:wip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列，左列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单击此处编辑母版标题样式</a:t>
            </a:r>
            <a:endParaRPr lang="zh-CN" altLang="en-US" dirty="0"/>
          </a:p>
        </p:txBody>
      </p:sp>
      <p:sp>
        <p:nvSpPr>
          <p:cNvPr id="3" name="日期占位符 2"/>
          <p:cNvSpPr>
            <a:spLocks noGrp="1"/>
          </p:cNvSpPr>
          <p:nvPr>
            <p:ph type="dt" sz="half" idx="10"/>
          </p:nvPr>
        </p:nvSpPr>
        <p:spPr/>
        <p:txBody>
          <a:bodyPr/>
          <a:lstStyle/>
          <a:p>
            <a:fld id="{26BC682A-C05F-4C99-A8C4-40D51CBA4C0F}" type="datetime1">
              <a:rPr lang="zh-CN" altLang="en-US" smtClean="0"/>
              <a:pPr/>
              <a:t>2015/12/22</a:t>
            </a:fld>
            <a:endParaRPr lang="zh-CN" altLang="en-US" dirty="0"/>
          </a:p>
        </p:txBody>
      </p:sp>
      <p:sp>
        <p:nvSpPr>
          <p:cNvPr id="4" name="页脚占位符 3"/>
          <p:cNvSpPr>
            <a:spLocks noGrp="1"/>
          </p:cNvSpPr>
          <p:nvPr>
            <p:ph type="ftr" sz="quarter" idx="11"/>
          </p:nvPr>
        </p:nvSpPr>
        <p:spPr/>
        <p:txBody>
          <a:bodyPr/>
          <a:lstStyle/>
          <a:p>
            <a:r>
              <a:rPr lang="zh-CN" altLang="en-US" dirty="0" smtClean="0"/>
              <a:t>自动化量产系统</a:t>
            </a:r>
            <a:endParaRPr lang="zh-CN" altLang="en-US" dirty="0"/>
          </a:p>
        </p:txBody>
      </p:sp>
      <p:sp>
        <p:nvSpPr>
          <p:cNvPr id="5" name="灯片编号占位符 4"/>
          <p:cNvSpPr>
            <a:spLocks noGrp="1"/>
          </p:cNvSpPr>
          <p:nvPr>
            <p:ph type="sldNum" sz="quarter" idx="12"/>
          </p:nvPr>
        </p:nvSpPr>
        <p:spPr/>
        <p:txBody>
          <a:bodyPr/>
          <a:lstStyle/>
          <a:p>
            <a:fld id="{0C913308-F349-4B6D-A68A-DD1791B4A57B}" type="slidenum">
              <a:rPr lang="zh-CN" altLang="en-US" smtClean="0"/>
              <a:pPr/>
              <a:t>‹#›</a:t>
            </a:fld>
            <a:endParaRPr lang="zh-CN" altLang="en-US" dirty="0"/>
          </a:p>
        </p:txBody>
      </p:sp>
      <p:sp>
        <p:nvSpPr>
          <p:cNvPr id="6" name="文本占位符 2"/>
          <p:cNvSpPr>
            <a:spLocks noGrp="1"/>
          </p:cNvSpPr>
          <p:nvPr>
            <p:ph type="body" idx="1"/>
          </p:nvPr>
        </p:nvSpPr>
        <p:spPr>
          <a:xfrm>
            <a:off x="285720" y="750081"/>
            <a:ext cx="4211668" cy="321471"/>
          </a:xfrm>
        </p:spPr>
        <p:txBody>
          <a:bodyPr anchor="ctr" anchorCtr="0"/>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smtClean="0"/>
              <a:t>单击此处编辑母版文本样式</a:t>
            </a:r>
          </a:p>
        </p:txBody>
      </p:sp>
      <p:sp>
        <p:nvSpPr>
          <p:cNvPr id="7" name="内容占位符 3"/>
          <p:cNvSpPr>
            <a:spLocks noGrp="1"/>
          </p:cNvSpPr>
          <p:nvPr>
            <p:ph sz="half" idx="2"/>
          </p:nvPr>
        </p:nvSpPr>
        <p:spPr>
          <a:xfrm>
            <a:off x="285720" y="1178710"/>
            <a:ext cx="4211668" cy="3415913"/>
          </a:xfrm>
        </p:spPr>
        <p:txBody>
          <a:bodyPr/>
          <a:lstStyle>
            <a:lvl1pPr>
              <a:defRPr sz="20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8" name="文本占位符 2"/>
          <p:cNvSpPr>
            <a:spLocks noGrp="1"/>
          </p:cNvSpPr>
          <p:nvPr>
            <p:ph type="body" idx="13" hasCustomPrompt="1"/>
          </p:nvPr>
        </p:nvSpPr>
        <p:spPr>
          <a:xfrm>
            <a:off x="4643438" y="750081"/>
            <a:ext cx="4214842" cy="3857652"/>
          </a:xfrm>
        </p:spPr>
        <p:txBody>
          <a:bodyPr anchor="t" anchorCtr="0">
            <a:normAutofit/>
          </a:bodyPr>
          <a:lstStyle>
            <a:lvl1pPr marL="0" marR="0" indent="0" algn="l" defTabSz="914400" rtl="0" eaLnBrk="1" fontAlgn="auto" latinLnBrk="0" hangingPunct="1">
              <a:lnSpc>
                <a:spcPct val="100000"/>
              </a:lnSpc>
              <a:spcBef>
                <a:spcPct val="20000"/>
              </a:spcBef>
              <a:spcAft>
                <a:spcPts val="0"/>
              </a:spcAft>
              <a:buClrTx/>
              <a:buSzTx/>
              <a:buFont typeface="Arial" pitchFamily="34" charset="0"/>
              <a:buNone/>
              <a:tabLst/>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dirty="0" smtClean="0"/>
              <a:t>单击此处编辑文本样式</a:t>
            </a:r>
          </a:p>
        </p:txBody>
      </p:sp>
      <p:sp>
        <p:nvSpPr>
          <p:cNvPr id="9" name="矩形 8"/>
          <p:cNvSpPr/>
          <p:nvPr userDrawn="1"/>
        </p:nvSpPr>
        <p:spPr>
          <a:xfrm>
            <a:off x="0" y="214296"/>
            <a:ext cx="285720" cy="428628"/>
          </a:xfrm>
          <a:prstGeom prst="rect">
            <a:avLst/>
          </a:prstGeom>
          <a:solidFill>
            <a:srgbClr val="CC181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p:wip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列，右列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26BC682A-C05F-4C99-A8C4-40D51CBA4C0F}" type="datetime1">
              <a:rPr lang="zh-CN" altLang="en-US" smtClean="0"/>
              <a:pPr/>
              <a:t>2015/12/22</a:t>
            </a:fld>
            <a:endParaRPr lang="zh-CN" altLang="en-US" dirty="0"/>
          </a:p>
        </p:txBody>
      </p:sp>
      <p:sp>
        <p:nvSpPr>
          <p:cNvPr id="4" name="页脚占位符 3"/>
          <p:cNvSpPr>
            <a:spLocks noGrp="1"/>
          </p:cNvSpPr>
          <p:nvPr>
            <p:ph type="ftr" sz="quarter" idx="11"/>
          </p:nvPr>
        </p:nvSpPr>
        <p:spPr/>
        <p:txBody>
          <a:bodyPr/>
          <a:lstStyle/>
          <a:p>
            <a:r>
              <a:rPr lang="zh-CN" altLang="en-US" dirty="0" smtClean="0"/>
              <a:t>自动化量产系统</a:t>
            </a:r>
            <a:endParaRPr lang="zh-CN" altLang="en-US" dirty="0"/>
          </a:p>
        </p:txBody>
      </p:sp>
      <p:sp>
        <p:nvSpPr>
          <p:cNvPr id="5" name="灯片编号占位符 4"/>
          <p:cNvSpPr>
            <a:spLocks noGrp="1"/>
          </p:cNvSpPr>
          <p:nvPr>
            <p:ph type="sldNum" sz="quarter" idx="12"/>
          </p:nvPr>
        </p:nvSpPr>
        <p:spPr/>
        <p:txBody>
          <a:bodyPr/>
          <a:lstStyle/>
          <a:p>
            <a:fld id="{0C913308-F349-4B6D-A68A-DD1791B4A57B}" type="slidenum">
              <a:rPr lang="zh-CN" altLang="en-US" smtClean="0"/>
              <a:pPr/>
              <a:t>‹#›</a:t>
            </a:fld>
            <a:endParaRPr lang="zh-CN" altLang="en-US" dirty="0"/>
          </a:p>
        </p:txBody>
      </p:sp>
      <p:sp>
        <p:nvSpPr>
          <p:cNvPr id="6" name="矩形 5"/>
          <p:cNvSpPr/>
          <p:nvPr userDrawn="1"/>
        </p:nvSpPr>
        <p:spPr>
          <a:xfrm>
            <a:off x="0" y="214296"/>
            <a:ext cx="285720" cy="428628"/>
          </a:xfrm>
          <a:prstGeom prst="rect">
            <a:avLst/>
          </a:prstGeom>
          <a:solidFill>
            <a:srgbClr val="CC181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占位符 2"/>
          <p:cNvSpPr>
            <a:spLocks noGrp="1"/>
          </p:cNvSpPr>
          <p:nvPr>
            <p:ph type="body" idx="13" hasCustomPrompt="1"/>
          </p:nvPr>
        </p:nvSpPr>
        <p:spPr>
          <a:xfrm>
            <a:off x="285720" y="750081"/>
            <a:ext cx="4214842" cy="3857652"/>
          </a:xfrm>
        </p:spPr>
        <p:txBody>
          <a:bodyPr anchor="t" anchorCtr="0">
            <a:normAutofit/>
          </a:bodyPr>
          <a:lstStyle>
            <a:lvl1pPr marL="0" marR="0" indent="0" algn="l" defTabSz="914400" rtl="0" eaLnBrk="1" fontAlgn="auto" latinLnBrk="0" hangingPunct="1">
              <a:lnSpc>
                <a:spcPct val="100000"/>
              </a:lnSpc>
              <a:spcBef>
                <a:spcPct val="20000"/>
              </a:spcBef>
              <a:spcAft>
                <a:spcPts val="0"/>
              </a:spcAft>
              <a:buClrTx/>
              <a:buSzTx/>
              <a:buFont typeface="Arial" pitchFamily="34" charset="0"/>
              <a:buNone/>
              <a:tabLst/>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dirty="0" smtClean="0"/>
              <a:t>单击此处编辑文本样式</a:t>
            </a:r>
          </a:p>
        </p:txBody>
      </p:sp>
      <p:sp>
        <p:nvSpPr>
          <p:cNvPr id="8" name="文本占位符 2"/>
          <p:cNvSpPr>
            <a:spLocks noGrp="1"/>
          </p:cNvSpPr>
          <p:nvPr>
            <p:ph type="body" idx="1"/>
          </p:nvPr>
        </p:nvSpPr>
        <p:spPr>
          <a:xfrm>
            <a:off x="4643438" y="750081"/>
            <a:ext cx="4211668" cy="321471"/>
          </a:xfrm>
        </p:spPr>
        <p:txBody>
          <a:bodyPr anchor="ctr" anchorCtr="0"/>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smtClean="0"/>
              <a:t>单击此处编辑母版文本样式</a:t>
            </a:r>
          </a:p>
        </p:txBody>
      </p:sp>
      <p:sp>
        <p:nvSpPr>
          <p:cNvPr id="9" name="内容占位符 3"/>
          <p:cNvSpPr>
            <a:spLocks noGrp="1"/>
          </p:cNvSpPr>
          <p:nvPr>
            <p:ph sz="half" idx="2"/>
          </p:nvPr>
        </p:nvSpPr>
        <p:spPr>
          <a:xfrm>
            <a:off x="4643438" y="1178710"/>
            <a:ext cx="4211668" cy="3415913"/>
          </a:xfrm>
        </p:spPr>
        <p:txBody>
          <a:bodyPr/>
          <a:lstStyle>
            <a:lvl1pPr>
              <a:defRPr sz="20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Tree>
  </p:cSld>
  <p:clrMapOvr>
    <a:masterClrMapping/>
  </p:clrMapOvr>
  <p:transition>
    <p:wip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列，右2格，格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26BC682A-C05F-4C99-A8C4-40D51CBA4C0F}" type="datetime1">
              <a:rPr lang="zh-CN" altLang="en-US" smtClean="0"/>
              <a:pPr/>
              <a:t>2015/12/22</a:t>
            </a:fld>
            <a:endParaRPr lang="zh-CN" altLang="en-US" dirty="0"/>
          </a:p>
        </p:txBody>
      </p:sp>
      <p:sp>
        <p:nvSpPr>
          <p:cNvPr id="4" name="页脚占位符 3"/>
          <p:cNvSpPr>
            <a:spLocks noGrp="1"/>
          </p:cNvSpPr>
          <p:nvPr>
            <p:ph type="ftr" sz="quarter" idx="11"/>
          </p:nvPr>
        </p:nvSpPr>
        <p:spPr/>
        <p:txBody>
          <a:bodyPr/>
          <a:lstStyle/>
          <a:p>
            <a:r>
              <a:rPr lang="zh-CN" altLang="en-US" dirty="0" smtClean="0"/>
              <a:t>自动化量产系统</a:t>
            </a:r>
            <a:endParaRPr lang="zh-CN" altLang="en-US" dirty="0"/>
          </a:p>
        </p:txBody>
      </p:sp>
      <p:sp>
        <p:nvSpPr>
          <p:cNvPr id="5" name="灯片编号占位符 4"/>
          <p:cNvSpPr>
            <a:spLocks noGrp="1"/>
          </p:cNvSpPr>
          <p:nvPr>
            <p:ph type="sldNum" sz="quarter" idx="12"/>
          </p:nvPr>
        </p:nvSpPr>
        <p:spPr/>
        <p:txBody>
          <a:bodyPr/>
          <a:lstStyle/>
          <a:p>
            <a:fld id="{0C913308-F349-4B6D-A68A-DD1791B4A57B}" type="slidenum">
              <a:rPr lang="zh-CN" altLang="en-US" smtClean="0"/>
              <a:pPr/>
              <a:t>‹#›</a:t>
            </a:fld>
            <a:endParaRPr lang="zh-CN" altLang="en-US" dirty="0"/>
          </a:p>
        </p:txBody>
      </p:sp>
      <p:sp>
        <p:nvSpPr>
          <p:cNvPr id="6" name="矩形 5"/>
          <p:cNvSpPr/>
          <p:nvPr userDrawn="1"/>
        </p:nvSpPr>
        <p:spPr>
          <a:xfrm>
            <a:off x="0" y="214296"/>
            <a:ext cx="285720" cy="428628"/>
          </a:xfrm>
          <a:prstGeom prst="rect">
            <a:avLst/>
          </a:prstGeom>
          <a:solidFill>
            <a:srgbClr val="CC181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占位符 2"/>
          <p:cNvSpPr>
            <a:spLocks noGrp="1"/>
          </p:cNvSpPr>
          <p:nvPr>
            <p:ph type="body" idx="13" hasCustomPrompt="1"/>
          </p:nvPr>
        </p:nvSpPr>
        <p:spPr>
          <a:xfrm>
            <a:off x="285720" y="750081"/>
            <a:ext cx="4214842" cy="3857652"/>
          </a:xfrm>
        </p:spPr>
        <p:txBody>
          <a:bodyPr anchor="t" anchorCtr="0">
            <a:normAutofit/>
          </a:bodyPr>
          <a:lstStyle>
            <a:lvl1pPr marL="0" marR="0" indent="0" algn="l" defTabSz="914400" rtl="0" eaLnBrk="1" fontAlgn="auto" latinLnBrk="0" hangingPunct="1">
              <a:lnSpc>
                <a:spcPct val="100000"/>
              </a:lnSpc>
              <a:spcBef>
                <a:spcPct val="20000"/>
              </a:spcBef>
              <a:spcAft>
                <a:spcPts val="0"/>
              </a:spcAft>
              <a:buClrTx/>
              <a:buSzTx/>
              <a:buFont typeface="Arial" pitchFamily="34" charset="0"/>
              <a:buNone/>
              <a:tabLst/>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dirty="0" smtClean="0"/>
              <a:t>单击此处编辑文本样式</a:t>
            </a:r>
          </a:p>
        </p:txBody>
      </p:sp>
      <p:sp>
        <p:nvSpPr>
          <p:cNvPr id="8" name="文本占位符 2"/>
          <p:cNvSpPr>
            <a:spLocks noGrp="1"/>
          </p:cNvSpPr>
          <p:nvPr>
            <p:ph type="body" idx="15"/>
          </p:nvPr>
        </p:nvSpPr>
        <p:spPr>
          <a:xfrm>
            <a:off x="4643438" y="750081"/>
            <a:ext cx="4211668" cy="321471"/>
          </a:xfrm>
        </p:spPr>
        <p:txBody>
          <a:bodyPr anchor="ctr" anchorCtr="0"/>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smtClean="0"/>
              <a:t>单击此处编辑母版文本样式</a:t>
            </a:r>
          </a:p>
        </p:txBody>
      </p:sp>
      <p:sp>
        <p:nvSpPr>
          <p:cNvPr id="9" name="内容占位符 3"/>
          <p:cNvSpPr>
            <a:spLocks noGrp="1"/>
          </p:cNvSpPr>
          <p:nvPr>
            <p:ph sz="half" idx="16"/>
          </p:nvPr>
        </p:nvSpPr>
        <p:spPr>
          <a:xfrm>
            <a:off x="4643438" y="1178710"/>
            <a:ext cx="4211668" cy="1446620"/>
          </a:xfrm>
        </p:spPr>
        <p:txBody>
          <a:bodyPr/>
          <a:lstStyle>
            <a:lvl1pPr>
              <a:defRPr sz="20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endParaRPr lang="zh-CN" altLang="en-US" dirty="0"/>
          </a:p>
        </p:txBody>
      </p:sp>
      <p:sp>
        <p:nvSpPr>
          <p:cNvPr id="10" name="文本占位符 2"/>
          <p:cNvSpPr>
            <a:spLocks noGrp="1"/>
          </p:cNvSpPr>
          <p:nvPr>
            <p:ph type="body" idx="17"/>
          </p:nvPr>
        </p:nvSpPr>
        <p:spPr>
          <a:xfrm>
            <a:off x="4643438" y="2732486"/>
            <a:ext cx="4211668" cy="321471"/>
          </a:xfrm>
        </p:spPr>
        <p:txBody>
          <a:bodyPr anchor="ctr" anchorCtr="0"/>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smtClean="0"/>
              <a:t>单击此处编辑母版文本样式</a:t>
            </a:r>
          </a:p>
        </p:txBody>
      </p:sp>
      <p:sp>
        <p:nvSpPr>
          <p:cNvPr id="11" name="内容占位符 3"/>
          <p:cNvSpPr>
            <a:spLocks noGrp="1"/>
          </p:cNvSpPr>
          <p:nvPr>
            <p:ph sz="half" idx="18"/>
          </p:nvPr>
        </p:nvSpPr>
        <p:spPr>
          <a:xfrm>
            <a:off x="4643438" y="3161114"/>
            <a:ext cx="4211668" cy="1446620"/>
          </a:xfrm>
        </p:spPr>
        <p:txBody>
          <a:bodyPr/>
          <a:lstStyle>
            <a:lvl1pPr>
              <a:defRPr sz="20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endParaRPr lang="zh-CN" altLang="en-US" dirty="0"/>
          </a:p>
        </p:txBody>
      </p:sp>
    </p:spTree>
  </p:cSld>
  <p:clrMapOvr>
    <a:masterClrMapping/>
  </p:clrMapOvr>
  <p:transition>
    <p:wip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矩形 6"/>
          <p:cNvSpPr/>
          <p:nvPr userDrawn="1"/>
        </p:nvSpPr>
        <p:spPr>
          <a:xfrm>
            <a:off x="0" y="4714890"/>
            <a:ext cx="9144000" cy="428610"/>
          </a:xfrm>
          <a:prstGeom prst="rect">
            <a:avLst/>
          </a:prstGeom>
          <a:solidFill>
            <a:srgbClr val="CC181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占位符 1"/>
          <p:cNvSpPr>
            <a:spLocks noGrp="1"/>
          </p:cNvSpPr>
          <p:nvPr>
            <p:ph type="title"/>
          </p:nvPr>
        </p:nvSpPr>
        <p:spPr>
          <a:xfrm>
            <a:off x="285720" y="205978"/>
            <a:ext cx="8572560" cy="436946"/>
          </a:xfrm>
          <a:prstGeom prst="rect">
            <a:avLst/>
          </a:prstGeom>
        </p:spPr>
        <p:txBody>
          <a:bodyPr vert="horz" lIns="91440" tIns="45720" rIns="91440" bIns="45720" rtlCol="0" anchor="ctr">
            <a:noAutofit/>
          </a:bodyPr>
          <a:lstStyle/>
          <a:p>
            <a:r>
              <a:rPr lang="zh-CN" altLang="en-US" dirty="0" smtClean="0"/>
              <a:t>单击此处编辑母版标题样式</a:t>
            </a:r>
            <a:endParaRPr lang="zh-CN" altLang="en-US" dirty="0"/>
          </a:p>
        </p:txBody>
      </p:sp>
      <p:sp>
        <p:nvSpPr>
          <p:cNvPr id="3" name="文本占位符 2"/>
          <p:cNvSpPr>
            <a:spLocks noGrp="1"/>
          </p:cNvSpPr>
          <p:nvPr>
            <p:ph type="body" idx="1"/>
          </p:nvPr>
        </p:nvSpPr>
        <p:spPr>
          <a:xfrm>
            <a:off x="285720" y="803660"/>
            <a:ext cx="8572560" cy="3790963"/>
          </a:xfrm>
          <a:prstGeom prst="rect">
            <a:avLst/>
          </a:prstGeom>
        </p:spPr>
        <p:txBody>
          <a:bodyPr vert="horz" lIns="91440" tIns="45720" rIns="91440" bIns="45720" rtlCol="0">
            <a:normAutofit/>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日期占位符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26BC682A-C05F-4C99-A8C4-40D51CBA4C0F}" type="datetime1">
              <a:rPr lang="zh-CN" altLang="en-US" smtClean="0"/>
              <a:pPr/>
              <a:t>2015/12/22</a:t>
            </a:fld>
            <a:endParaRPr lang="zh-CN" altLang="en-US" dirty="0"/>
          </a:p>
        </p:txBody>
      </p:sp>
      <p:sp>
        <p:nvSpPr>
          <p:cNvPr id="5" name="页脚占位符 4"/>
          <p:cNvSpPr>
            <a:spLocks noGrp="1"/>
          </p:cNvSpPr>
          <p:nvPr>
            <p:ph type="ftr" sz="quarter" idx="3"/>
          </p:nvPr>
        </p:nvSpPr>
        <p:spPr>
          <a:xfrm>
            <a:off x="3338514" y="4767263"/>
            <a:ext cx="5591204" cy="273844"/>
          </a:xfrm>
          <a:prstGeom prst="rect">
            <a:avLst/>
          </a:prstGeom>
        </p:spPr>
        <p:txBody>
          <a:bodyPr vert="horz" lIns="91440" tIns="45720" rIns="91440" bIns="45720" rtlCol="0" anchor="ctr"/>
          <a:lstStyle>
            <a:lvl1pPr algn="r">
              <a:defRPr sz="1400">
                <a:solidFill>
                  <a:schemeClr val="bg1"/>
                </a:solidFill>
                <a:latin typeface="微软雅黑" pitchFamily="34" charset="-122"/>
                <a:ea typeface="微软雅黑" pitchFamily="34" charset="-122"/>
              </a:defRPr>
            </a:lvl1pPr>
          </a:lstStyle>
          <a:p>
            <a:r>
              <a:rPr lang="zh-CN" altLang="en-US" dirty="0" smtClean="0"/>
              <a:t>自动化量产系统</a:t>
            </a:r>
            <a:endParaRPr lang="zh-CN" altLang="en-US" dirty="0"/>
          </a:p>
        </p:txBody>
      </p:sp>
      <p:sp>
        <p:nvSpPr>
          <p:cNvPr id="6" name="灯片编号占位符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pPr/>
              <a:t>‹#›</a:t>
            </a:fld>
            <a:endParaRPr lang="zh-CN" altLang="en-US" dirty="0"/>
          </a:p>
        </p:txBody>
      </p:sp>
      <p:pic>
        <p:nvPicPr>
          <p:cNvPr id="8" name="图片 7" descr="logo.png"/>
          <p:cNvPicPr>
            <a:picLocks noChangeAspect="1"/>
          </p:cNvPicPr>
          <p:nvPr userDrawn="1"/>
        </p:nvPicPr>
        <p:blipFill>
          <a:blip r:embed="rId29" cstate="print"/>
          <a:stretch>
            <a:fillRect/>
          </a:stretch>
        </p:blipFill>
        <p:spPr>
          <a:xfrm>
            <a:off x="285720" y="4794473"/>
            <a:ext cx="1118116" cy="228611"/>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67" r:id="rId2"/>
    <p:sldLayoutId id="2147483673" r:id="rId3"/>
    <p:sldLayoutId id="2147483674" r:id="rId4"/>
    <p:sldLayoutId id="2147483653" r:id="rId5"/>
    <p:sldLayoutId id="2147483670" r:id="rId6"/>
    <p:sldLayoutId id="2147483668" r:id="rId7"/>
    <p:sldLayoutId id="2147483669" r:id="rId8"/>
    <p:sldLayoutId id="2147483671" r:id="rId9"/>
    <p:sldLayoutId id="2147483672" r:id="rId10"/>
    <p:sldLayoutId id="2147483650" r:id="rId11"/>
    <p:sldLayoutId id="2147483656" r:id="rId12"/>
    <p:sldLayoutId id="2147483677" r:id="rId13"/>
    <p:sldLayoutId id="2147483665" r:id="rId14"/>
    <p:sldLayoutId id="2147483666" r:id="rId15"/>
    <p:sldLayoutId id="2147483675" r:id="rId16"/>
    <p:sldLayoutId id="2147483676" r:id="rId17"/>
    <p:sldLayoutId id="2147483660" r:id="rId18"/>
    <p:sldLayoutId id="2147483661" r:id="rId19"/>
    <p:sldLayoutId id="2147483655" r:id="rId20"/>
    <p:sldLayoutId id="2147483657" r:id="rId21"/>
    <p:sldLayoutId id="2147483664" r:id="rId22"/>
    <p:sldLayoutId id="2147483658" r:id="rId23"/>
    <p:sldLayoutId id="2147483663" r:id="rId24"/>
    <p:sldLayoutId id="2147483678" r:id="rId25"/>
    <p:sldLayoutId id="2147483659" r:id="rId26"/>
    <p:sldLayoutId id="2147483680" r:id="rId27"/>
  </p:sldLayoutIdLst>
  <p:transition>
    <p:wipe/>
  </p:transition>
  <p:hf sldNum="0" hdr="0" dt="0"/>
  <p:txStyles>
    <p:titleStyle>
      <a:lvl1pPr algn="l" defTabSz="914400" rtl="0" eaLnBrk="1" latinLnBrk="0" hangingPunct="1">
        <a:spcBef>
          <a:spcPct val="0"/>
        </a:spcBef>
        <a:buNone/>
        <a:defRPr sz="3200" kern="1200">
          <a:solidFill>
            <a:schemeClr val="accent6">
              <a:lumMod val="50000"/>
            </a:schemeClr>
          </a:solidFill>
          <a:latin typeface="微软雅黑" pitchFamily="34" charset="-122"/>
          <a:ea typeface="微软雅黑" pitchFamily="34" charset="-122"/>
          <a:cs typeface="+mj-cs"/>
        </a:defRPr>
      </a:lvl1pPr>
    </p:titleStyle>
    <p:bodyStyle>
      <a:lvl1pPr marL="342900" indent="-342900" algn="l" defTabSz="914400" rtl="0" eaLnBrk="1" latinLnBrk="0" hangingPunct="1">
        <a:lnSpc>
          <a:spcPct val="150000"/>
        </a:lnSpc>
        <a:spcBef>
          <a:spcPct val="20000"/>
        </a:spcBef>
        <a:buFont typeface="Arial" pitchFamily="34" charset="0"/>
        <a:buChar char="•"/>
        <a:defRPr sz="2400" kern="1200">
          <a:solidFill>
            <a:schemeClr val="tx1">
              <a:lumMod val="65000"/>
              <a:lumOff val="35000"/>
            </a:schemeClr>
          </a:solidFill>
          <a:latin typeface="微软雅黑" pitchFamily="34" charset="-122"/>
          <a:ea typeface="微软雅黑" pitchFamily="34" charset="-122"/>
          <a:cs typeface="+mn-cs"/>
        </a:defRPr>
      </a:lvl1pPr>
      <a:lvl2pPr marL="742950" indent="-285750" algn="l" defTabSz="914400" rtl="0" eaLnBrk="1" latinLnBrk="0" hangingPunct="1">
        <a:lnSpc>
          <a:spcPct val="150000"/>
        </a:lnSpc>
        <a:spcBef>
          <a:spcPct val="20000"/>
        </a:spcBef>
        <a:buFont typeface="Arial" pitchFamily="34" charset="0"/>
        <a:buChar char="–"/>
        <a:defRPr sz="1800" kern="1200">
          <a:solidFill>
            <a:schemeClr val="tx1">
              <a:lumMod val="65000"/>
              <a:lumOff val="35000"/>
            </a:schemeClr>
          </a:solidFill>
          <a:latin typeface="微软雅黑" pitchFamily="34" charset="-122"/>
          <a:ea typeface="微软雅黑" pitchFamily="34" charset="-122"/>
          <a:cs typeface="+mn-cs"/>
        </a:defRPr>
      </a:lvl2pPr>
      <a:lvl3pPr marL="1143000" indent="-228600" algn="l" defTabSz="914400" rtl="0" eaLnBrk="1" latinLnBrk="0" hangingPunct="1">
        <a:lnSpc>
          <a:spcPct val="150000"/>
        </a:lnSpc>
        <a:spcBef>
          <a:spcPct val="20000"/>
        </a:spcBef>
        <a:buFont typeface="Arial" pitchFamily="34" charset="0"/>
        <a:buChar char="•"/>
        <a:defRPr sz="1800" kern="1200">
          <a:solidFill>
            <a:schemeClr val="tx1">
              <a:lumMod val="65000"/>
              <a:lumOff val="35000"/>
            </a:schemeClr>
          </a:solidFill>
          <a:latin typeface="微软雅黑" pitchFamily="34" charset="-122"/>
          <a:ea typeface="微软雅黑" pitchFamily="34" charset="-122"/>
          <a:cs typeface="+mn-cs"/>
        </a:defRPr>
      </a:lvl3pPr>
      <a:lvl4pPr marL="1600200" indent="-228600" algn="l" defTabSz="914400" rtl="0" eaLnBrk="1" latinLnBrk="0" hangingPunct="1">
        <a:lnSpc>
          <a:spcPct val="150000"/>
        </a:lnSpc>
        <a:spcBef>
          <a:spcPct val="20000"/>
        </a:spcBef>
        <a:buFont typeface="Arial" pitchFamily="34" charset="0"/>
        <a:buChar char="–"/>
        <a:defRPr sz="1800" kern="1200">
          <a:solidFill>
            <a:schemeClr val="tx1">
              <a:lumMod val="65000"/>
              <a:lumOff val="35000"/>
            </a:schemeClr>
          </a:solidFill>
          <a:latin typeface="微软雅黑" pitchFamily="34" charset="-122"/>
          <a:ea typeface="微软雅黑" pitchFamily="34" charset="-122"/>
          <a:cs typeface="+mn-cs"/>
        </a:defRPr>
      </a:lvl4pPr>
      <a:lvl5pPr marL="2057400" indent="-228600" algn="l" defTabSz="914400" rtl="0" eaLnBrk="1" latinLnBrk="0" hangingPunct="1">
        <a:lnSpc>
          <a:spcPct val="150000"/>
        </a:lnSpc>
        <a:spcBef>
          <a:spcPct val="20000"/>
        </a:spcBef>
        <a:buFont typeface="Arial" pitchFamily="34" charset="0"/>
        <a:buChar char="»"/>
        <a:defRPr sz="1800" kern="1200">
          <a:solidFill>
            <a:schemeClr val="tx1">
              <a:lumMod val="65000"/>
              <a:lumOff val="35000"/>
            </a:schemeClr>
          </a:solidFill>
          <a:latin typeface="微软雅黑" pitchFamily="34" charset="-122"/>
          <a:ea typeface="微软雅黑" pitchFamily="34" charset="-122"/>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6.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6.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6.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6.xml"/><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6.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3.xml"/><Relationship Id="rId1" Type="http://schemas.openxmlformats.org/officeDocument/2006/relationships/slideLayout" Target="../slideLayouts/slideLayout26.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6.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emf"/><Relationship Id="rId2" Type="http://schemas.openxmlformats.org/officeDocument/2006/relationships/notesSlide" Target="../notesSlides/notesSlide16.xml"/><Relationship Id="rId1" Type="http://schemas.openxmlformats.org/officeDocument/2006/relationships/slideLayout" Target="../slideLayouts/slideLayout26.xml"/><Relationship Id="rId6" Type="http://schemas.openxmlformats.org/officeDocument/2006/relationships/image" Target="../media/image13.jpeg"/><Relationship Id="rId5" Type="http://schemas.openxmlformats.org/officeDocument/2006/relationships/image" Target="../media/image12.png"/><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7.xml"/><Relationship Id="rId1" Type="http://schemas.openxmlformats.org/officeDocument/2006/relationships/slideLayout" Target="../slideLayouts/slideLayout26.xml"/><Relationship Id="rId4" Type="http://schemas.openxmlformats.org/officeDocument/2006/relationships/image" Target="../media/image14.emf"/></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26.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2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emf"/><Relationship Id="rId2" Type="http://schemas.openxmlformats.org/officeDocument/2006/relationships/notesSlide" Target="../notesSlides/notesSlide19.xml"/><Relationship Id="rId1" Type="http://schemas.openxmlformats.org/officeDocument/2006/relationships/slideLayout" Target="../slideLayouts/slideLayout26.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21.xml.rels><?xml version="1.0" encoding="UTF-8" standalone="yes"?>
<Relationships xmlns="http://schemas.openxmlformats.org/package/2006/relationships"><Relationship Id="rId3" Type="http://schemas.openxmlformats.org/officeDocument/2006/relationships/image" Target="../media/image20.emf"/><Relationship Id="rId7" Type="http://schemas.openxmlformats.org/officeDocument/2006/relationships/image" Target="../media/image24.emf"/><Relationship Id="rId2" Type="http://schemas.openxmlformats.org/officeDocument/2006/relationships/notesSlide" Target="../notesSlides/notesSlide20.xml"/><Relationship Id="rId1" Type="http://schemas.openxmlformats.org/officeDocument/2006/relationships/slideLayout" Target="../slideLayouts/slideLayout26.xml"/><Relationship Id="rId6" Type="http://schemas.openxmlformats.org/officeDocument/2006/relationships/image" Target="../media/image23.emf"/><Relationship Id="rId5" Type="http://schemas.openxmlformats.org/officeDocument/2006/relationships/image" Target="../media/image22.emf"/><Relationship Id="rId4" Type="http://schemas.openxmlformats.org/officeDocument/2006/relationships/image" Target="../media/image21.emf"/></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6.xml"/></Relationships>
</file>

<file path=ppt/slides/_rels/slide23.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22.xml"/><Relationship Id="rId1" Type="http://schemas.openxmlformats.org/officeDocument/2006/relationships/slideLayout" Target="../slideLayouts/slideLayout26.xml"/><Relationship Id="rId6" Type="http://schemas.openxmlformats.org/officeDocument/2006/relationships/image" Target="../media/image28.gif"/><Relationship Id="rId5" Type="http://schemas.openxmlformats.org/officeDocument/2006/relationships/image" Target="../media/image27.gif"/><Relationship Id="rId4" Type="http://schemas.openxmlformats.org/officeDocument/2006/relationships/image" Target="../media/image26.jp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6.xml"/></Relationships>
</file>

<file path=ppt/slides/_rels/slide28.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29.emf"/><Relationship Id="rId7" Type="http://schemas.openxmlformats.org/officeDocument/2006/relationships/image" Target="../media/image31.emf"/><Relationship Id="rId2" Type="http://schemas.openxmlformats.org/officeDocument/2006/relationships/notesSlide" Target="../notesSlides/notesSlide27.xml"/><Relationship Id="rId1" Type="http://schemas.openxmlformats.org/officeDocument/2006/relationships/slideLayout" Target="../slideLayouts/slideLayout26.xml"/><Relationship Id="rId6" Type="http://schemas.openxmlformats.org/officeDocument/2006/relationships/slide" Target="slide29.xml"/><Relationship Id="rId11" Type="http://schemas.openxmlformats.org/officeDocument/2006/relationships/image" Target="../media/image17.png"/><Relationship Id="rId5" Type="http://schemas.openxmlformats.org/officeDocument/2006/relationships/slide" Target="slide30.xml"/><Relationship Id="rId10" Type="http://schemas.openxmlformats.org/officeDocument/2006/relationships/image" Target="../media/image18.png"/><Relationship Id="rId4" Type="http://schemas.openxmlformats.org/officeDocument/2006/relationships/image" Target="../media/image30.emf"/><Relationship Id="rId9" Type="http://schemas.openxmlformats.org/officeDocument/2006/relationships/image" Target="../media/image16.png"/></Relationships>
</file>

<file path=ppt/slides/_rels/slide29.xml.rels><?xml version="1.0" encoding="UTF-8" standalone="yes"?>
<Relationships xmlns="http://schemas.openxmlformats.org/package/2006/relationships"><Relationship Id="rId2" Type="http://schemas.openxmlformats.org/officeDocument/2006/relationships/slide" Target="slide28.xml"/><Relationship Id="rId1" Type="http://schemas.openxmlformats.org/officeDocument/2006/relationships/slideLayout" Target="../slideLayouts/slideLayout2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6.xml"/></Relationships>
</file>

<file path=ppt/slides/_rels/slide30.xml.rels><?xml version="1.0" encoding="UTF-8" standalone="yes"?>
<Relationships xmlns="http://schemas.openxmlformats.org/package/2006/relationships"><Relationship Id="rId2" Type="http://schemas.openxmlformats.org/officeDocument/2006/relationships/slide" Target="slide28.xml"/><Relationship Id="rId1" Type="http://schemas.openxmlformats.org/officeDocument/2006/relationships/slideLayout" Target="../slideLayouts/slideLayout2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6.xml"/></Relationships>
</file>

<file path=ppt/slides/_rels/slide32.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9.xml"/><Relationship Id="rId1" Type="http://schemas.openxmlformats.org/officeDocument/2006/relationships/slideLayout" Target="../slideLayouts/slideLayout26.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 Target="slide32.xml"/><Relationship Id="rId1" Type="http://schemas.openxmlformats.org/officeDocument/2006/relationships/slideLayout" Target="../slideLayouts/slideLayout26.xml"/></Relationships>
</file>

<file path=ppt/slides/_rels/slide34.xml.rels><?xml version="1.0" encoding="UTF-8" standalone="yes"?>
<Relationships xmlns="http://schemas.openxmlformats.org/package/2006/relationships"><Relationship Id="rId8" Type="http://schemas.openxmlformats.org/officeDocument/2006/relationships/diagramLayout" Target="../diagrams/layout5.xml"/><Relationship Id="rId3" Type="http://schemas.openxmlformats.org/officeDocument/2006/relationships/diagramLayout" Target="../diagrams/layout4.xml"/><Relationship Id="rId7" Type="http://schemas.openxmlformats.org/officeDocument/2006/relationships/diagramData" Target="../diagrams/data5.xml"/><Relationship Id="rId2" Type="http://schemas.openxmlformats.org/officeDocument/2006/relationships/diagramData" Target="../diagrams/data4.xml"/><Relationship Id="rId1" Type="http://schemas.openxmlformats.org/officeDocument/2006/relationships/slideLayout" Target="../slideLayouts/slideLayout26.xml"/><Relationship Id="rId6" Type="http://schemas.microsoft.com/office/2007/relationships/diagramDrawing" Target="../diagrams/drawing4.xml"/><Relationship Id="rId11" Type="http://schemas.microsoft.com/office/2007/relationships/diagramDrawing" Target="../diagrams/drawing5.xml"/><Relationship Id="rId5" Type="http://schemas.openxmlformats.org/officeDocument/2006/relationships/diagramColors" Target="../diagrams/colors4.xml"/><Relationship Id="rId10" Type="http://schemas.openxmlformats.org/officeDocument/2006/relationships/diagramColors" Target="../diagrams/colors5.xml"/><Relationship Id="rId4" Type="http://schemas.openxmlformats.org/officeDocument/2006/relationships/diagramQuickStyle" Target="../diagrams/quickStyle4.xml"/><Relationship Id="rId9" Type="http://schemas.openxmlformats.org/officeDocument/2006/relationships/diagramQuickStyle" Target="../diagrams/quickStyle5.xml"/></Relationships>
</file>

<file path=ppt/slides/_rels/slide3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slide" Target="slide32.xml"/><Relationship Id="rId1" Type="http://schemas.openxmlformats.org/officeDocument/2006/relationships/slideLayout" Target="../slideLayouts/slideLayout26.xml"/></Relationships>
</file>

<file path=ppt/slides/_rels/slide36.xml.rels><?xml version="1.0" encoding="UTF-8" standalone="yes"?>
<Relationships xmlns="http://schemas.openxmlformats.org/package/2006/relationships"><Relationship Id="rId8" Type="http://schemas.openxmlformats.org/officeDocument/2006/relationships/diagramLayout" Target="../diagrams/layout7.xml"/><Relationship Id="rId13" Type="http://schemas.openxmlformats.org/officeDocument/2006/relationships/diagramLayout" Target="../diagrams/layout8.xml"/><Relationship Id="rId3" Type="http://schemas.openxmlformats.org/officeDocument/2006/relationships/diagramLayout" Target="../diagrams/layout6.xml"/><Relationship Id="rId7" Type="http://schemas.openxmlformats.org/officeDocument/2006/relationships/diagramData" Target="../diagrams/data7.xml"/><Relationship Id="rId12" Type="http://schemas.openxmlformats.org/officeDocument/2006/relationships/diagramData" Target="../diagrams/data8.xml"/><Relationship Id="rId2" Type="http://schemas.openxmlformats.org/officeDocument/2006/relationships/diagramData" Target="../diagrams/data6.xml"/><Relationship Id="rId16" Type="http://schemas.microsoft.com/office/2007/relationships/diagramDrawing" Target="../diagrams/drawing8.xml"/><Relationship Id="rId1" Type="http://schemas.openxmlformats.org/officeDocument/2006/relationships/slideLayout" Target="../slideLayouts/slideLayout26.xml"/><Relationship Id="rId6" Type="http://schemas.microsoft.com/office/2007/relationships/diagramDrawing" Target="../diagrams/drawing6.xml"/><Relationship Id="rId11" Type="http://schemas.microsoft.com/office/2007/relationships/diagramDrawing" Target="../diagrams/drawing7.xml"/><Relationship Id="rId5" Type="http://schemas.openxmlformats.org/officeDocument/2006/relationships/diagramColors" Target="../diagrams/colors6.xml"/><Relationship Id="rId15" Type="http://schemas.openxmlformats.org/officeDocument/2006/relationships/diagramColors" Target="../diagrams/colors8.xml"/><Relationship Id="rId10" Type="http://schemas.openxmlformats.org/officeDocument/2006/relationships/diagramColors" Target="../diagrams/colors7.xml"/><Relationship Id="rId4" Type="http://schemas.openxmlformats.org/officeDocument/2006/relationships/diagramQuickStyle" Target="../diagrams/quickStyle6.xml"/><Relationship Id="rId9" Type="http://schemas.openxmlformats.org/officeDocument/2006/relationships/diagramQuickStyle" Target="../diagrams/quickStyle7.xml"/><Relationship Id="rId14" Type="http://schemas.openxmlformats.org/officeDocument/2006/relationships/diagramQuickStyle" Target="../diagrams/quickStyle8.xml"/></Relationships>
</file>

<file path=ppt/slides/_rels/slide3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slide" Target="slide32.xml"/><Relationship Id="rId1" Type="http://schemas.openxmlformats.org/officeDocument/2006/relationships/slideLayout" Target="../slideLayouts/slideLayout2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6.xml"/></Relationships>
</file>

<file path=ppt/slides/_rels/slide3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1.xml"/><Relationship Id="rId1" Type="http://schemas.openxmlformats.org/officeDocument/2006/relationships/slideLayout" Target="../slideLayouts/slideLayout26.xml"/><Relationship Id="rId4" Type="http://schemas.openxmlformats.org/officeDocument/2006/relationships/image" Target="../media/image36.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6.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6.xml"/></Relationships>
</file>

<file path=ppt/slides/_rels/slide4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hyperlink" Target="https://github.com/genify/nei" TargetMode="External"/><Relationship Id="rId1" Type="http://schemas.openxmlformats.org/officeDocument/2006/relationships/slideLayout" Target="../slideLayouts/slideLayout2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6.xml"/></Relationships>
</file>

<file path=ppt/slides/_rels/slide4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hyperlink" Target="https://github.com/leeluolee/puer" TargetMode="External"/><Relationship Id="rId1" Type="http://schemas.openxmlformats.org/officeDocument/2006/relationships/slideLayout" Target="../slideLayouts/slideLayout2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6.xml"/></Relationships>
</file>

<file path=ppt/slides/_rels/slide4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6.xml"/></Relationships>
</file>

<file path=ppt/slides/_rels/slide46.xml.rels><?xml version="1.0" encoding="UTF-8" standalone="yes"?>
<Relationships xmlns="http://schemas.openxmlformats.org/package/2006/relationships"><Relationship Id="rId3" Type="http://schemas.openxmlformats.org/officeDocument/2006/relationships/slide" Target="slide39.xml"/><Relationship Id="rId2" Type="http://schemas.openxmlformats.org/officeDocument/2006/relationships/notesSlide" Target="../notesSlides/notesSlide35.xml"/><Relationship Id="rId1" Type="http://schemas.openxmlformats.org/officeDocument/2006/relationships/slideLayout" Target="../slideLayouts/slideLayout26.xml"/><Relationship Id="rId6" Type="http://schemas.openxmlformats.org/officeDocument/2006/relationships/slide" Target="slide45.xml"/><Relationship Id="rId5" Type="http://schemas.openxmlformats.org/officeDocument/2006/relationships/hyperlink" Target="https://github.com/leeluolee/puer" TargetMode="External"/><Relationship Id="rId4" Type="http://schemas.openxmlformats.org/officeDocument/2006/relationships/hyperlink" Target="https://github.com/genify/nei" TargetMode="External"/></Relationships>
</file>

<file path=ppt/slides/_rels/slide47.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30.emf"/><Relationship Id="rId2" Type="http://schemas.openxmlformats.org/officeDocument/2006/relationships/notesSlide" Target="../notesSlides/notesSlide36.xml"/><Relationship Id="rId1" Type="http://schemas.openxmlformats.org/officeDocument/2006/relationships/slideLayout" Target="../slideLayouts/slideLayout26.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4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7.xml"/><Relationship Id="rId1" Type="http://schemas.openxmlformats.org/officeDocument/2006/relationships/slideLayout" Target="../slideLayouts/slideLayout26.xml"/><Relationship Id="rId4" Type="http://schemas.openxmlformats.org/officeDocument/2006/relationships/image" Target="../media/image30.emf"/></Relationships>
</file>

<file path=ppt/slides/_rels/slide49.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30.emf"/><Relationship Id="rId2" Type="http://schemas.openxmlformats.org/officeDocument/2006/relationships/notesSlide" Target="../notesSlides/notesSlide38.xml"/><Relationship Id="rId1" Type="http://schemas.openxmlformats.org/officeDocument/2006/relationships/slideLayout" Target="../slideLayouts/slideLayout26.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6.xml"/></Relationships>
</file>

<file path=ppt/slides/_rels/slide50.xml.rels><?xml version="1.0" encoding="UTF-8" standalone="yes"?>
<Relationships xmlns="http://schemas.openxmlformats.org/package/2006/relationships"><Relationship Id="rId3" Type="http://schemas.openxmlformats.org/officeDocument/2006/relationships/hyperlink" Target="https://github.com/genify/nei" TargetMode="External"/><Relationship Id="rId2" Type="http://schemas.openxmlformats.org/officeDocument/2006/relationships/slide" Target="slide39.xml"/><Relationship Id="rId1" Type="http://schemas.openxmlformats.org/officeDocument/2006/relationships/slideLayout" Target="../slideLayouts/slideLayout26.xml"/><Relationship Id="rId5" Type="http://schemas.openxmlformats.org/officeDocument/2006/relationships/slide" Target="slide45.xml"/><Relationship Id="rId4" Type="http://schemas.openxmlformats.org/officeDocument/2006/relationships/hyperlink" Target="https://github.com/leeluolee/puer" TargetMode="External"/></Relationships>
</file>

<file path=ppt/slides/_rels/slide5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9.xml"/><Relationship Id="rId1" Type="http://schemas.openxmlformats.org/officeDocument/2006/relationships/slideLayout" Target="../slideLayouts/slideLayout26.xml"/></Relationships>
</file>

<file path=ppt/slides/_rels/slide52.xml.rels><?xml version="1.0" encoding="UTF-8" standalone="yes"?>
<Relationships xmlns="http://schemas.openxmlformats.org/package/2006/relationships"><Relationship Id="rId3" Type="http://schemas.openxmlformats.org/officeDocument/2006/relationships/hyperlink" Target="https://github.com/genify/nei" TargetMode="External"/><Relationship Id="rId2" Type="http://schemas.openxmlformats.org/officeDocument/2006/relationships/slide" Target="slide39.xml"/><Relationship Id="rId1" Type="http://schemas.openxmlformats.org/officeDocument/2006/relationships/slideLayout" Target="../slideLayouts/slideLayout26.xml"/><Relationship Id="rId5" Type="http://schemas.openxmlformats.org/officeDocument/2006/relationships/slide" Target="slide45.xml"/><Relationship Id="rId4" Type="http://schemas.openxmlformats.org/officeDocument/2006/relationships/hyperlink" Target="https://github.com/leeluolee/puer" TargetMode="External"/></Relationships>
</file>

<file path=ppt/slides/_rels/slide5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0.xml"/><Relationship Id="rId1" Type="http://schemas.openxmlformats.org/officeDocument/2006/relationships/slideLayout" Target="../slideLayouts/slideLayout26.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5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1.xml"/><Relationship Id="rId1" Type="http://schemas.openxmlformats.org/officeDocument/2006/relationships/slideLayout" Target="../slideLayouts/slideLayout26.xml"/><Relationship Id="rId5" Type="http://schemas.openxmlformats.org/officeDocument/2006/relationships/image" Target="../media/image47.png"/><Relationship Id="rId4" Type="http://schemas.openxmlformats.org/officeDocument/2006/relationships/image" Target="../media/image46.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56.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42.xml"/><Relationship Id="rId1" Type="http://schemas.openxmlformats.org/officeDocument/2006/relationships/slideLayout" Target="../slideLayouts/slideLayout26.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5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6.xml"/></Relationships>
</file>

<file path=ppt/slides/_rels/slide58.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43.xml"/><Relationship Id="rId1" Type="http://schemas.openxmlformats.org/officeDocument/2006/relationships/slideLayout" Target="../slideLayouts/slideLayout26.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5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6.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6.xml"/></Relationships>
</file>

<file path=ppt/slides/_rels/slide6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4.xml"/><Relationship Id="rId1" Type="http://schemas.openxmlformats.org/officeDocument/2006/relationships/slideLayout" Target="../slideLayouts/slideLayout26.xml"/></Relationships>
</file>

<file path=ppt/slides/_rels/slide61.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26.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6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6.xml"/></Relationships>
</file>

<file path=ppt/slides/_rels/slide6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5.xml"/><Relationship Id="rId1" Type="http://schemas.openxmlformats.org/officeDocument/2006/relationships/slideLayout" Target="../slideLayouts/slideLayout26.xml"/><Relationship Id="rId5" Type="http://schemas.openxmlformats.org/officeDocument/2006/relationships/image" Target="../media/image54.png"/><Relationship Id="rId4" Type="http://schemas.openxmlformats.org/officeDocument/2006/relationships/image" Target="../media/image53.png"/></Relationships>
</file>

<file path=ppt/slides/_rels/slide64.xml.rels><?xml version="1.0" encoding="UTF-8" standalone="yes"?>
<Relationships xmlns="http://schemas.openxmlformats.org/package/2006/relationships"><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46.xml"/><Relationship Id="rId1" Type="http://schemas.openxmlformats.org/officeDocument/2006/relationships/slideLayout" Target="../slideLayouts/slideLayout26.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65.xml.rels><?xml version="1.0" encoding="UTF-8" standalone="yes"?>
<Relationships xmlns="http://schemas.openxmlformats.org/package/2006/relationships"><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notesSlide" Target="../notesSlides/notesSlide47.xml"/><Relationship Id="rId1" Type="http://schemas.openxmlformats.org/officeDocument/2006/relationships/slideLayout" Target="../slideLayouts/slideLayout26.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6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8.xml"/><Relationship Id="rId1" Type="http://schemas.openxmlformats.org/officeDocument/2006/relationships/slideLayout" Target="../slideLayouts/slideLayout26.xml"/></Relationships>
</file>

<file path=ppt/slides/_rels/slide6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9.xml"/><Relationship Id="rId1" Type="http://schemas.openxmlformats.org/officeDocument/2006/relationships/slideLayout" Target="../slideLayouts/slideLayout26.xml"/><Relationship Id="rId4" Type="http://schemas.openxmlformats.org/officeDocument/2006/relationships/image" Target="../media/image57.png"/></Relationships>
</file>

<file path=ppt/slides/_rels/slide68.xml.rels><?xml version="1.0" encoding="UTF-8" standalone="yes"?>
<Relationships xmlns="http://schemas.openxmlformats.org/package/2006/relationships"><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notesSlide" Target="../notesSlides/notesSlide50.xml"/><Relationship Id="rId1" Type="http://schemas.openxmlformats.org/officeDocument/2006/relationships/slideLayout" Target="../slideLayouts/slideLayout26.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s>
</file>

<file path=ppt/slides/_rels/slide6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1.xml"/><Relationship Id="rId1" Type="http://schemas.openxmlformats.org/officeDocument/2006/relationships/slideLayout" Target="../slideLayouts/slideLayout26.xml"/><Relationship Id="rId4" Type="http://schemas.openxmlformats.org/officeDocument/2006/relationships/image" Target="../media/image59.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6.xml"/></Relationships>
</file>

<file path=ppt/slides/_rels/slide70.xml.rels><?xml version="1.0" encoding="UTF-8" standalone="yes"?>
<Relationships xmlns="http://schemas.openxmlformats.org/package/2006/relationships"><Relationship Id="rId3" Type="http://schemas.openxmlformats.org/officeDocument/2006/relationships/diagramData" Target="../diagrams/data15.xml"/><Relationship Id="rId7" Type="http://schemas.microsoft.com/office/2007/relationships/diagramDrawing" Target="../diagrams/drawing15.xml"/><Relationship Id="rId2" Type="http://schemas.openxmlformats.org/officeDocument/2006/relationships/notesSlide" Target="../notesSlides/notesSlide52.xml"/><Relationship Id="rId1" Type="http://schemas.openxmlformats.org/officeDocument/2006/relationships/slideLayout" Target="../slideLayouts/slideLayout26.xml"/><Relationship Id="rId6" Type="http://schemas.openxmlformats.org/officeDocument/2006/relationships/diagramColors" Target="../diagrams/colors15.xml"/><Relationship Id="rId5" Type="http://schemas.openxmlformats.org/officeDocument/2006/relationships/diagramQuickStyle" Target="../diagrams/quickStyle15.xml"/><Relationship Id="rId4" Type="http://schemas.openxmlformats.org/officeDocument/2006/relationships/diagramLayout" Target="../diagrams/layout15.xml"/></Relationships>
</file>

<file path=ppt/slides/_rels/slide7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3.xml"/><Relationship Id="rId1" Type="http://schemas.openxmlformats.org/officeDocument/2006/relationships/slideLayout" Target="../slideLayouts/slideLayout26.xml"/><Relationship Id="rId4" Type="http://schemas.openxmlformats.org/officeDocument/2006/relationships/image" Target="../media/image61.png"/></Relationships>
</file>

<file path=ppt/slides/_rels/slide7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6.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73.xml.rels><?xml version="1.0" encoding="UTF-8" standalone="yes"?>
<Relationships xmlns="http://schemas.openxmlformats.org/package/2006/relationships"><Relationship Id="rId3" Type="http://schemas.openxmlformats.org/officeDocument/2006/relationships/hyperlink" Target="https://github.com/genify/nei" TargetMode="External"/><Relationship Id="rId2" Type="http://schemas.openxmlformats.org/officeDocument/2006/relationships/slide" Target="slide39.xml"/><Relationship Id="rId1" Type="http://schemas.openxmlformats.org/officeDocument/2006/relationships/slideLayout" Target="../slideLayouts/slideLayout26.xml"/><Relationship Id="rId5" Type="http://schemas.openxmlformats.org/officeDocument/2006/relationships/slide" Target="slide45.xml"/><Relationship Id="rId4" Type="http://schemas.openxmlformats.org/officeDocument/2006/relationships/hyperlink" Target="https://github.com/leeluolee/puer" TargetMode="External"/></Relationships>
</file>

<file path=ppt/slides/_rels/slide7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6.xml"/></Relationships>
</file>

<file path=ppt/slides/_rels/slide75.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68.png"/><Relationship Id="rId7" Type="http://schemas.openxmlformats.org/officeDocument/2006/relationships/image" Target="../media/image72.png"/><Relationship Id="rId2" Type="http://schemas.openxmlformats.org/officeDocument/2006/relationships/notesSlide" Target="../notesSlides/notesSlide54.xml"/><Relationship Id="rId1" Type="http://schemas.openxmlformats.org/officeDocument/2006/relationships/slideLayout" Target="../slideLayouts/slideLayout26.xml"/><Relationship Id="rId6" Type="http://schemas.openxmlformats.org/officeDocument/2006/relationships/image" Target="../media/image71.png"/><Relationship Id="rId11" Type="http://schemas.openxmlformats.org/officeDocument/2006/relationships/image" Target="../media/image76.png"/><Relationship Id="rId5" Type="http://schemas.openxmlformats.org/officeDocument/2006/relationships/image" Target="../media/image70.png"/><Relationship Id="rId10" Type="http://schemas.openxmlformats.org/officeDocument/2006/relationships/image" Target="../media/image75.png"/><Relationship Id="rId4" Type="http://schemas.openxmlformats.org/officeDocument/2006/relationships/image" Target="../media/image69.png"/><Relationship Id="rId9" Type="http://schemas.openxmlformats.org/officeDocument/2006/relationships/image" Target="../media/image74.png"/></Relationships>
</file>

<file path=ppt/slides/_rels/slide76.xml.rels><?xml version="1.0" encoding="UTF-8" standalone="yes"?>
<Relationships xmlns="http://schemas.openxmlformats.org/package/2006/relationships"><Relationship Id="rId3" Type="http://schemas.openxmlformats.org/officeDocument/2006/relationships/hyperlink" Target="https://github.com/genify/nei" TargetMode="External"/><Relationship Id="rId2" Type="http://schemas.openxmlformats.org/officeDocument/2006/relationships/slide" Target="slide39.xml"/><Relationship Id="rId1" Type="http://schemas.openxmlformats.org/officeDocument/2006/relationships/slideLayout" Target="../slideLayouts/slideLayout26.xml"/><Relationship Id="rId5" Type="http://schemas.openxmlformats.org/officeDocument/2006/relationships/slide" Target="slide45.xml"/><Relationship Id="rId4" Type="http://schemas.openxmlformats.org/officeDocument/2006/relationships/hyperlink" Target="https://github.com/leeluolee/puer" TargetMode="External"/></Relationships>
</file>

<file path=ppt/slides/_rels/slide77.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6.xml"/></Relationships>
</file>

<file path=ppt/slides/_rels/slide78.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6.xml"/></Relationships>
</file>

<file path=ppt/slides/_rels/slide7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55.xml"/><Relationship Id="rId1" Type="http://schemas.openxmlformats.org/officeDocument/2006/relationships/slideLayout" Target="../slideLayouts/slideLayout26.xml"/><Relationship Id="rId4" Type="http://schemas.openxmlformats.org/officeDocument/2006/relationships/image" Target="../media/image80.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6.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6.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8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6.xml"/><Relationship Id="rId4" Type="http://schemas.openxmlformats.org/officeDocument/2006/relationships/image" Target="../media/image83.png"/></Relationships>
</file>

<file path=ppt/slides/_rels/slide85.xml.rels><?xml version="1.0" encoding="UTF-8" standalone="yes"?>
<Relationships xmlns="http://schemas.openxmlformats.org/package/2006/relationships"><Relationship Id="rId3" Type="http://schemas.openxmlformats.org/officeDocument/2006/relationships/hyperlink" Target="https://github.com/genify/nei" TargetMode="External"/><Relationship Id="rId2" Type="http://schemas.openxmlformats.org/officeDocument/2006/relationships/slide" Target="slide39.xml"/><Relationship Id="rId1" Type="http://schemas.openxmlformats.org/officeDocument/2006/relationships/slideLayout" Target="../slideLayouts/slideLayout26.xml"/><Relationship Id="rId5" Type="http://schemas.openxmlformats.org/officeDocument/2006/relationships/slide" Target="slide45.xml"/><Relationship Id="rId4" Type="http://schemas.openxmlformats.org/officeDocument/2006/relationships/hyperlink" Target="https://github.com/leeluolee/puer" TargetMode="External"/></Relationships>
</file>

<file path=ppt/slides/_rels/slide86.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image" Target="../media/image85.png"/><Relationship Id="rId7" Type="http://schemas.openxmlformats.org/officeDocument/2006/relationships/image" Target="../media/image89.png"/><Relationship Id="rId2" Type="http://schemas.openxmlformats.org/officeDocument/2006/relationships/image" Target="../media/image84.png"/><Relationship Id="rId1" Type="http://schemas.openxmlformats.org/officeDocument/2006/relationships/slideLayout" Target="../slideLayouts/slideLayout26.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slides/_rels/slide87.xml.rels><?xml version="1.0" encoding="UTF-8" standalone="yes"?>
<Relationships xmlns="http://schemas.openxmlformats.org/package/2006/relationships"><Relationship Id="rId3" Type="http://schemas.openxmlformats.org/officeDocument/2006/relationships/hyperlink" Target="https://github.com/genify/nei" TargetMode="External"/><Relationship Id="rId2" Type="http://schemas.openxmlformats.org/officeDocument/2006/relationships/slide" Target="slide39.xml"/><Relationship Id="rId1" Type="http://schemas.openxmlformats.org/officeDocument/2006/relationships/slideLayout" Target="../slideLayouts/slideLayout26.xml"/><Relationship Id="rId5" Type="http://schemas.openxmlformats.org/officeDocument/2006/relationships/slide" Target="slide45.xml"/><Relationship Id="rId4" Type="http://schemas.openxmlformats.org/officeDocument/2006/relationships/hyperlink" Target="https://github.com/leeluolee/puer" TargetMode="External"/></Relationships>
</file>

<file path=ppt/slides/_rels/slide88.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26.xml"/><Relationship Id="rId4" Type="http://schemas.openxmlformats.org/officeDocument/2006/relationships/image" Target="../media/image93.png"/></Relationships>
</file>

<file path=ppt/slides/_rels/slide89.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58.xml"/><Relationship Id="rId1" Type="http://schemas.openxmlformats.org/officeDocument/2006/relationships/slideLayout" Target="../slideLayouts/slideLayout26.xml"/><Relationship Id="rId4" Type="http://schemas.openxmlformats.org/officeDocument/2006/relationships/image" Target="../media/image95.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6.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91.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EEEEE"/>
        </a:solidFill>
        <a:effectLst/>
      </p:bgPr>
    </p:bg>
    <p:spTree>
      <p:nvGrpSpPr>
        <p:cNvPr id="1" name=""/>
        <p:cNvGrpSpPr/>
        <p:nvPr/>
      </p:nvGrpSpPr>
      <p:grpSpPr>
        <a:xfrm>
          <a:off x="0" y="0"/>
          <a:ext cx="0" cy="0"/>
          <a:chOff x="0" y="0"/>
          <a:chExt cx="0" cy="0"/>
        </a:xfrm>
      </p:grpSpPr>
      <p:grpSp>
        <p:nvGrpSpPr>
          <p:cNvPr id="2" name="组合 56"/>
          <p:cNvGrpSpPr/>
          <p:nvPr/>
        </p:nvGrpSpPr>
        <p:grpSpPr>
          <a:xfrm>
            <a:off x="0" y="3750477"/>
            <a:ext cx="9144000" cy="1393023"/>
            <a:chOff x="0" y="5000636"/>
            <a:chExt cx="9144000" cy="1857364"/>
          </a:xfrm>
        </p:grpSpPr>
        <p:sp>
          <p:nvSpPr>
            <p:cNvPr id="16" name="流程图: 过程 15"/>
            <p:cNvSpPr/>
            <p:nvPr/>
          </p:nvSpPr>
          <p:spPr>
            <a:xfrm>
              <a:off x="0" y="5429264"/>
              <a:ext cx="9144000" cy="1428736"/>
            </a:xfrm>
            <a:prstGeom prst="flowChartProcess">
              <a:avLst/>
            </a:prstGeom>
            <a:solidFill>
              <a:srgbClr val="CC181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p:cNvSpPr/>
            <p:nvPr/>
          </p:nvSpPr>
          <p:spPr>
            <a:xfrm>
              <a:off x="7215206" y="5000636"/>
              <a:ext cx="1357322" cy="1000132"/>
            </a:xfrm>
            <a:prstGeom prst="ellipse">
              <a:avLst/>
            </a:prstGeom>
            <a:solidFill>
              <a:srgbClr val="CC181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0" name="TextBox 29"/>
          <p:cNvSpPr txBox="1"/>
          <p:nvPr/>
        </p:nvSpPr>
        <p:spPr>
          <a:xfrm>
            <a:off x="0" y="1563638"/>
            <a:ext cx="9144000" cy="1307722"/>
          </a:xfrm>
          <a:prstGeom prst="rect">
            <a:avLst/>
          </a:prstGeom>
          <a:noFill/>
        </p:spPr>
        <p:txBody>
          <a:bodyPr wrap="square" rtlCol="0" anchor="ctr" anchorCtr="0">
            <a:noAutofit/>
          </a:bodyPr>
          <a:lstStyle/>
          <a:p>
            <a:pPr algn="ctr">
              <a:lnSpc>
                <a:spcPct val="105000"/>
              </a:lnSpc>
            </a:pPr>
            <a:r>
              <a:rPr lang="zh-CN" altLang="en-US" sz="6000" b="1" dirty="0" smtClean="0">
                <a:solidFill>
                  <a:srgbClr val="362E2B"/>
                </a:solidFill>
                <a:latin typeface="微软雅黑" pitchFamily="34" charset="-122"/>
                <a:ea typeface="微软雅黑" pitchFamily="34" charset="-122"/>
                <a:cs typeface="Times New Roman" pitchFamily="18" charset="0"/>
              </a:rPr>
              <a:t>构建高效</a:t>
            </a:r>
            <a:r>
              <a:rPr lang="zh-CN" altLang="en-US" sz="6000" b="1" dirty="0">
                <a:solidFill>
                  <a:srgbClr val="362E2B"/>
                </a:solidFill>
                <a:latin typeface="微软雅黑" pitchFamily="34" charset="-122"/>
                <a:ea typeface="微软雅黑" pitchFamily="34" charset="-122"/>
                <a:cs typeface="Times New Roman" pitchFamily="18" charset="0"/>
              </a:rPr>
              <a:t>协作</a:t>
            </a:r>
            <a:r>
              <a:rPr lang="zh-CN" altLang="en-US" sz="6000" b="1" dirty="0" smtClean="0">
                <a:solidFill>
                  <a:srgbClr val="362E2B"/>
                </a:solidFill>
                <a:latin typeface="微软雅黑" pitchFamily="34" charset="-122"/>
                <a:ea typeface="微软雅黑" pitchFamily="34" charset="-122"/>
                <a:cs typeface="Times New Roman" pitchFamily="18" charset="0"/>
              </a:rPr>
              <a:t>体系</a:t>
            </a:r>
            <a:endParaRPr lang="zh-CN" altLang="en-US" sz="6000" b="1" dirty="0">
              <a:solidFill>
                <a:srgbClr val="362E2B"/>
              </a:solidFill>
              <a:latin typeface="微软雅黑" pitchFamily="34" charset="-122"/>
              <a:ea typeface="微软雅黑" pitchFamily="34" charset="-122"/>
              <a:cs typeface="Times New Roman" pitchFamily="18" charset="0"/>
            </a:endParaRPr>
          </a:p>
        </p:txBody>
      </p:sp>
      <p:pic>
        <p:nvPicPr>
          <p:cNvPr id="11" name="图片 10" descr="封面-2.png"/>
          <p:cNvPicPr>
            <a:picLocks noChangeAspect="1"/>
          </p:cNvPicPr>
          <p:nvPr/>
        </p:nvPicPr>
        <p:blipFill>
          <a:blip r:embed="rId2" cstate="print"/>
          <a:stretch>
            <a:fillRect/>
          </a:stretch>
        </p:blipFill>
        <p:spPr>
          <a:xfrm>
            <a:off x="714348" y="4393419"/>
            <a:ext cx="1429858" cy="290959"/>
          </a:xfrm>
          <a:prstGeom prst="rect">
            <a:avLst/>
          </a:prstGeom>
        </p:spPr>
      </p:pic>
    </p:spTree>
  </p:cSld>
  <p:clrMapOvr>
    <a:masterClrMapping/>
  </p:clrMapOvr>
  <p:transition>
    <p:wip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1804" y="0"/>
            <a:ext cx="7827859" cy="4706034"/>
          </a:xfrm>
          <a:prstGeom prst="rect">
            <a:avLst/>
          </a:prstGeom>
          <a:ln>
            <a:noFill/>
          </a:ln>
          <a:effectLst>
            <a:outerShdw blurRad="190500" algn="tl" rotWithShape="0">
              <a:srgbClr val="000000">
                <a:alpha val="70000"/>
              </a:srgbClr>
            </a:outerShdw>
          </a:effectLst>
        </p:spPr>
      </p:pic>
      <p:pic>
        <p:nvPicPr>
          <p:cNvPr id="2" name="图片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19433" y="0"/>
            <a:ext cx="4517140" cy="471293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4262726915"/>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xit" presetSubtype="0" fill="hold" nodeType="clickEffect">
                                  <p:stCondLst>
                                    <p:cond delay="0"/>
                                  </p:stCondLst>
                                  <p:childTnLst>
                                    <p:animEffect transition="out" filter="fade">
                                      <p:cBhvr>
                                        <p:cTn id="6" dur="500"/>
                                        <p:tgtEl>
                                          <p:spTgt spid="3"/>
                                        </p:tgtEl>
                                      </p:cBhvr>
                                    </p:animEffect>
                                    <p:anim calcmode="lin" valueType="num">
                                      <p:cBhvr>
                                        <p:cTn id="7" dur="500"/>
                                        <p:tgtEl>
                                          <p:spTgt spid="3"/>
                                        </p:tgtEl>
                                        <p:attrNameLst>
                                          <p:attrName>ppt_x</p:attrName>
                                        </p:attrNameLst>
                                      </p:cBhvr>
                                      <p:tavLst>
                                        <p:tav tm="0">
                                          <p:val>
                                            <p:strVal val="ppt_x"/>
                                          </p:val>
                                        </p:tav>
                                        <p:tav tm="100000">
                                          <p:val>
                                            <p:strVal val="ppt_x"/>
                                          </p:val>
                                        </p:tav>
                                      </p:tavLst>
                                    </p:anim>
                                    <p:anim calcmode="lin" valueType="num">
                                      <p:cBhvr>
                                        <p:cTn id="8" dur="500"/>
                                        <p:tgtEl>
                                          <p:spTgt spid="3"/>
                                        </p:tgtEl>
                                        <p:attrNameLst>
                                          <p:attrName>ppt_y</p:attrName>
                                        </p:attrNameLst>
                                      </p:cBhvr>
                                      <p:tavLst>
                                        <p:tav tm="0">
                                          <p:val>
                                            <p:strVal val="ppt_y"/>
                                          </p:val>
                                        </p:tav>
                                        <p:tav tm="100000">
                                          <p:val>
                                            <p:strVal val="ppt_y-.1"/>
                                          </p:val>
                                        </p:tav>
                                      </p:tavLst>
                                    </p:anim>
                                    <p:set>
                                      <p:cBhvr>
                                        <p:cTn id="9" dur="1" fill="hold">
                                          <p:stCondLst>
                                            <p:cond delay="499"/>
                                          </p:stCondLst>
                                        </p:cTn>
                                        <p:tgtEl>
                                          <p:spTgt spid="3"/>
                                        </p:tgtEl>
                                        <p:attrNameLst>
                                          <p:attrName>style.visibility</p:attrName>
                                        </p:attrNameLst>
                                      </p:cBhvr>
                                      <p:to>
                                        <p:strVal val="hidden"/>
                                      </p:to>
                                    </p:set>
                                  </p:childTnLst>
                                </p:cTn>
                              </p:par>
                            </p:childTnLst>
                          </p:cTn>
                        </p:par>
                        <p:par>
                          <p:cTn id="10" fill="hold">
                            <p:stCondLst>
                              <p:cond delay="500"/>
                            </p:stCondLst>
                            <p:childTnLst>
                              <p:par>
                                <p:cTn id="11" presetID="42" presetClass="entr" presetSubtype="0" fill="hold" nodeType="after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750"/>
                                        <p:tgtEl>
                                          <p:spTgt spid="2"/>
                                        </p:tgtEl>
                                      </p:cBhvr>
                                    </p:animEffect>
                                    <p:anim calcmode="lin" valueType="num">
                                      <p:cBhvr>
                                        <p:cTn id="14" dur="750" fill="hold"/>
                                        <p:tgtEl>
                                          <p:spTgt spid="2"/>
                                        </p:tgtEl>
                                        <p:attrNameLst>
                                          <p:attrName>ppt_x</p:attrName>
                                        </p:attrNameLst>
                                      </p:cBhvr>
                                      <p:tavLst>
                                        <p:tav tm="0">
                                          <p:val>
                                            <p:strVal val="#ppt_x"/>
                                          </p:val>
                                        </p:tav>
                                        <p:tav tm="100000">
                                          <p:val>
                                            <p:strVal val="#ppt_x"/>
                                          </p:val>
                                        </p:tav>
                                      </p:tavLst>
                                    </p:anim>
                                    <p:anim calcmode="lin" valueType="num">
                                      <p:cBhvr>
                                        <p:cTn id="15" dur="75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19366" y="2134092"/>
            <a:ext cx="864096" cy="504056"/>
          </a:xfrm>
          <a:prstGeom prst="rect">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dirty="0" smtClean="0">
                <a:latin typeface="微软雅黑" panose="020B0503020204020204" pitchFamily="34" charset="-122"/>
                <a:ea typeface="微软雅黑" panose="020B0503020204020204" pitchFamily="34" charset="-122"/>
              </a:rPr>
              <a:t>需求</a:t>
            </a:r>
            <a:endParaRPr lang="zh-CN" altLang="en-US" dirty="0">
              <a:latin typeface="微软雅黑" panose="020B0503020204020204" pitchFamily="34" charset="-122"/>
              <a:ea typeface="微软雅黑" panose="020B0503020204020204" pitchFamily="34" charset="-122"/>
            </a:endParaRPr>
          </a:p>
        </p:txBody>
      </p:sp>
      <p:sp>
        <p:nvSpPr>
          <p:cNvPr id="5" name="矩形 4"/>
          <p:cNvSpPr/>
          <p:nvPr/>
        </p:nvSpPr>
        <p:spPr>
          <a:xfrm>
            <a:off x="1962736" y="2133707"/>
            <a:ext cx="864096" cy="504056"/>
          </a:xfrm>
          <a:prstGeom prst="rect">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dirty="0">
                <a:latin typeface="微软雅黑" panose="020B0503020204020204" pitchFamily="34" charset="-122"/>
                <a:ea typeface="微软雅黑" panose="020B0503020204020204" pitchFamily="34" charset="-122"/>
              </a:rPr>
              <a:t>交互</a:t>
            </a:r>
          </a:p>
        </p:txBody>
      </p:sp>
      <p:sp>
        <p:nvSpPr>
          <p:cNvPr id="6" name="矩形 5"/>
          <p:cNvSpPr/>
          <p:nvPr/>
        </p:nvSpPr>
        <p:spPr>
          <a:xfrm>
            <a:off x="3411384" y="2133707"/>
            <a:ext cx="864096" cy="504056"/>
          </a:xfrm>
          <a:prstGeom prst="rect">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dirty="0">
                <a:latin typeface="微软雅黑" panose="020B0503020204020204" pitchFamily="34" charset="-122"/>
                <a:ea typeface="微软雅黑" panose="020B0503020204020204" pitchFamily="34" charset="-122"/>
              </a:rPr>
              <a:t>视觉</a:t>
            </a:r>
          </a:p>
        </p:txBody>
      </p:sp>
      <p:sp>
        <p:nvSpPr>
          <p:cNvPr id="9" name="矩形 8"/>
          <p:cNvSpPr/>
          <p:nvPr/>
        </p:nvSpPr>
        <p:spPr>
          <a:xfrm>
            <a:off x="6308680" y="2132603"/>
            <a:ext cx="864096" cy="504056"/>
          </a:xfrm>
          <a:prstGeom prst="rect">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dirty="0">
                <a:latin typeface="微软雅黑" panose="020B0503020204020204" pitchFamily="34" charset="-122"/>
                <a:ea typeface="微软雅黑" panose="020B0503020204020204" pitchFamily="34" charset="-122"/>
              </a:rPr>
              <a:t>测试</a:t>
            </a:r>
          </a:p>
        </p:txBody>
      </p:sp>
      <p:sp>
        <p:nvSpPr>
          <p:cNvPr id="11" name="矩形 10"/>
          <p:cNvSpPr/>
          <p:nvPr/>
        </p:nvSpPr>
        <p:spPr>
          <a:xfrm>
            <a:off x="4860032" y="2133707"/>
            <a:ext cx="864096" cy="504056"/>
          </a:xfrm>
          <a:prstGeom prst="rect">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dirty="0">
                <a:latin typeface="微软雅黑" panose="020B0503020204020204" pitchFamily="34" charset="-122"/>
                <a:ea typeface="微软雅黑" panose="020B0503020204020204" pitchFamily="34" charset="-122"/>
              </a:rPr>
              <a:t>开发</a:t>
            </a:r>
          </a:p>
        </p:txBody>
      </p:sp>
      <p:sp>
        <p:nvSpPr>
          <p:cNvPr id="12" name="燕尾形箭头 11"/>
          <p:cNvSpPr/>
          <p:nvPr/>
        </p:nvSpPr>
        <p:spPr>
          <a:xfrm>
            <a:off x="1442800" y="2223717"/>
            <a:ext cx="455320" cy="324036"/>
          </a:xfrm>
          <a:prstGeom prst="notchedRightArrow">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7" name="燕尾形箭头 16"/>
          <p:cNvSpPr/>
          <p:nvPr/>
        </p:nvSpPr>
        <p:spPr>
          <a:xfrm>
            <a:off x="2891448" y="2225841"/>
            <a:ext cx="455320" cy="324036"/>
          </a:xfrm>
          <a:prstGeom prst="notchedRightArrow">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8" name="燕尾形箭头 17"/>
          <p:cNvSpPr/>
          <p:nvPr/>
        </p:nvSpPr>
        <p:spPr>
          <a:xfrm>
            <a:off x="4340096" y="2222613"/>
            <a:ext cx="455320" cy="324036"/>
          </a:xfrm>
          <a:prstGeom prst="notchedRightArrow">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9" name="燕尾形箭头 18"/>
          <p:cNvSpPr/>
          <p:nvPr/>
        </p:nvSpPr>
        <p:spPr>
          <a:xfrm>
            <a:off x="5788744" y="2223717"/>
            <a:ext cx="455320" cy="324036"/>
          </a:xfrm>
          <a:prstGeom prst="notchedRightArrow">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340046898"/>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left)">
                                      <p:cBhvr>
                                        <p:cTn id="7" dur="500"/>
                                        <p:tgtEl>
                                          <p:spTgt spid="1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75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9"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36510" y="0"/>
            <a:ext cx="3472594" cy="4710772"/>
          </a:xfrm>
          <a:prstGeom prst="rect">
            <a:avLst/>
          </a:prstGeom>
          <a:ln>
            <a:noFill/>
          </a:ln>
          <a:effectLst>
            <a:outerShdw blurRad="190500" algn="tl" rotWithShape="0">
              <a:srgbClr val="000000">
                <a:alpha val="70000"/>
              </a:srgbClr>
            </a:outerShdw>
          </a:effectLst>
        </p:spPr>
      </p:pic>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31740" y="0"/>
            <a:ext cx="4683159" cy="4710772"/>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506654591"/>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xit" presetSubtype="0" fill="hold" nodeType="clickEffect">
                                  <p:stCondLst>
                                    <p:cond delay="0"/>
                                  </p:stCondLst>
                                  <p:childTnLst>
                                    <p:animEffect transition="out" filter="fade">
                                      <p:cBhvr>
                                        <p:cTn id="6" dur="500"/>
                                        <p:tgtEl>
                                          <p:spTgt spid="2"/>
                                        </p:tgtEl>
                                      </p:cBhvr>
                                    </p:animEffect>
                                    <p:anim calcmode="lin" valueType="num">
                                      <p:cBhvr>
                                        <p:cTn id="7" dur="500"/>
                                        <p:tgtEl>
                                          <p:spTgt spid="2"/>
                                        </p:tgtEl>
                                        <p:attrNameLst>
                                          <p:attrName>ppt_x</p:attrName>
                                        </p:attrNameLst>
                                      </p:cBhvr>
                                      <p:tavLst>
                                        <p:tav tm="0">
                                          <p:val>
                                            <p:strVal val="ppt_x"/>
                                          </p:val>
                                        </p:tav>
                                        <p:tav tm="100000">
                                          <p:val>
                                            <p:strVal val="ppt_x"/>
                                          </p:val>
                                        </p:tav>
                                      </p:tavLst>
                                    </p:anim>
                                    <p:anim calcmode="lin" valueType="num">
                                      <p:cBhvr>
                                        <p:cTn id="8" dur="500"/>
                                        <p:tgtEl>
                                          <p:spTgt spid="2"/>
                                        </p:tgtEl>
                                        <p:attrNameLst>
                                          <p:attrName>ppt_y</p:attrName>
                                        </p:attrNameLst>
                                      </p:cBhvr>
                                      <p:tavLst>
                                        <p:tav tm="0">
                                          <p:val>
                                            <p:strVal val="ppt_y"/>
                                          </p:val>
                                        </p:tav>
                                        <p:tav tm="100000">
                                          <p:val>
                                            <p:strVal val="ppt_y-.1"/>
                                          </p:val>
                                        </p:tav>
                                      </p:tavLst>
                                    </p:anim>
                                    <p:set>
                                      <p:cBhvr>
                                        <p:cTn id="9" dur="1" fill="hold">
                                          <p:stCondLst>
                                            <p:cond delay="499"/>
                                          </p:stCondLst>
                                        </p:cTn>
                                        <p:tgtEl>
                                          <p:spTgt spid="2"/>
                                        </p:tgtEl>
                                        <p:attrNameLst>
                                          <p:attrName>style.visibility</p:attrName>
                                        </p:attrNameLst>
                                      </p:cBhvr>
                                      <p:to>
                                        <p:strVal val="hidden"/>
                                      </p:to>
                                    </p:set>
                                  </p:childTnLst>
                                </p:cTn>
                              </p:par>
                            </p:childTnLst>
                          </p:cTn>
                        </p:par>
                        <p:par>
                          <p:cTn id="10" fill="hold">
                            <p:stCondLst>
                              <p:cond delay="500"/>
                            </p:stCondLst>
                            <p:childTnLst>
                              <p:par>
                                <p:cTn id="11" presetID="42" presetClass="entr" presetSubtype="0"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750"/>
                                        <p:tgtEl>
                                          <p:spTgt spid="3"/>
                                        </p:tgtEl>
                                      </p:cBhvr>
                                    </p:animEffect>
                                    <p:anim calcmode="lin" valueType="num">
                                      <p:cBhvr>
                                        <p:cTn id="14" dur="750" fill="hold"/>
                                        <p:tgtEl>
                                          <p:spTgt spid="3"/>
                                        </p:tgtEl>
                                        <p:attrNameLst>
                                          <p:attrName>ppt_x</p:attrName>
                                        </p:attrNameLst>
                                      </p:cBhvr>
                                      <p:tavLst>
                                        <p:tav tm="0">
                                          <p:val>
                                            <p:strVal val="#ppt_x"/>
                                          </p:val>
                                        </p:tav>
                                        <p:tav tm="100000">
                                          <p:val>
                                            <p:strVal val="#ppt_x"/>
                                          </p:val>
                                        </p:tav>
                                      </p:tavLst>
                                    </p:anim>
                                    <p:anim calcmode="lin" valueType="num">
                                      <p:cBhvr>
                                        <p:cTn id="15" dur="75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19366" y="2134092"/>
            <a:ext cx="864096" cy="504056"/>
          </a:xfrm>
          <a:prstGeom prst="rect">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dirty="0" smtClean="0">
                <a:latin typeface="微软雅黑" panose="020B0503020204020204" pitchFamily="34" charset="-122"/>
                <a:ea typeface="微软雅黑" panose="020B0503020204020204" pitchFamily="34" charset="-122"/>
              </a:rPr>
              <a:t>需求</a:t>
            </a:r>
            <a:endParaRPr lang="zh-CN" altLang="en-US" dirty="0">
              <a:latin typeface="微软雅黑" panose="020B0503020204020204" pitchFamily="34" charset="-122"/>
              <a:ea typeface="微软雅黑" panose="020B0503020204020204" pitchFamily="34" charset="-122"/>
            </a:endParaRPr>
          </a:p>
        </p:txBody>
      </p:sp>
      <p:sp>
        <p:nvSpPr>
          <p:cNvPr id="5" name="矩形 4"/>
          <p:cNvSpPr/>
          <p:nvPr/>
        </p:nvSpPr>
        <p:spPr>
          <a:xfrm>
            <a:off x="1962736" y="2133707"/>
            <a:ext cx="864096" cy="504056"/>
          </a:xfrm>
          <a:prstGeom prst="rect">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dirty="0">
                <a:latin typeface="微软雅黑" panose="020B0503020204020204" pitchFamily="34" charset="-122"/>
                <a:ea typeface="微软雅黑" panose="020B0503020204020204" pitchFamily="34" charset="-122"/>
              </a:rPr>
              <a:t>交互</a:t>
            </a:r>
          </a:p>
        </p:txBody>
      </p:sp>
      <p:sp>
        <p:nvSpPr>
          <p:cNvPr id="6" name="矩形 5"/>
          <p:cNvSpPr/>
          <p:nvPr/>
        </p:nvSpPr>
        <p:spPr>
          <a:xfrm>
            <a:off x="3411384" y="2133707"/>
            <a:ext cx="864096" cy="504056"/>
          </a:xfrm>
          <a:prstGeom prst="rect">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dirty="0">
                <a:latin typeface="微软雅黑" panose="020B0503020204020204" pitchFamily="34" charset="-122"/>
                <a:ea typeface="微软雅黑" panose="020B0503020204020204" pitchFamily="34" charset="-122"/>
              </a:rPr>
              <a:t>视觉</a:t>
            </a:r>
          </a:p>
        </p:txBody>
      </p:sp>
      <p:sp>
        <p:nvSpPr>
          <p:cNvPr id="9" name="矩形 8"/>
          <p:cNvSpPr/>
          <p:nvPr/>
        </p:nvSpPr>
        <p:spPr>
          <a:xfrm>
            <a:off x="6308680" y="2132603"/>
            <a:ext cx="864096" cy="504056"/>
          </a:xfrm>
          <a:prstGeom prst="rect">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dirty="0">
                <a:latin typeface="微软雅黑" panose="020B0503020204020204" pitchFamily="34" charset="-122"/>
                <a:ea typeface="微软雅黑" panose="020B0503020204020204" pitchFamily="34" charset="-122"/>
              </a:rPr>
              <a:t>测试</a:t>
            </a:r>
          </a:p>
        </p:txBody>
      </p:sp>
      <p:sp>
        <p:nvSpPr>
          <p:cNvPr id="10" name="矩形 9"/>
          <p:cNvSpPr/>
          <p:nvPr/>
        </p:nvSpPr>
        <p:spPr>
          <a:xfrm>
            <a:off x="7757328" y="2132603"/>
            <a:ext cx="864096" cy="504056"/>
          </a:xfrm>
          <a:prstGeom prst="rect">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dirty="0">
                <a:latin typeface="微软雅黑" panose="020B0503020204020204" pitchFamily="34" charset="-122"/>
                <a:ea typeface="微软雅黑" panose="020B0503020204020204" pitchFamily="34" charset="-122"/>
              </a:rPr>
              <a:t>发布</a:t>
            </a:r>
          </a:p>
        </p:txBody>
      </p:sp>
      <p:sp>
        <p:nvSpPr>
          <p:cNvPr id="11" name="矩形 10"/>
          <p:cNvSpPr/>
          <p:nvPr/>
        </p:nvSpPr>
        <p:spPr>
          <a:xfrm>
            <a:off x="4860032" y="2133707"/>
            <a:ext cx="864096" cy="504056"/>
          </a:xfrm>
          <a:prstGeom prst="rect">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dirty="0">
                <a:latin typeface="微软雅黑" panose="020B0503020204020204" pitchFamily="34" charset="-122"/>
                <a:ea typeface="微软雅黑" panose="020B0503020204020204" pitchFamily="34" charset="-122"/>
              </a:rPr>
              <a:t>开发</a:t>
            </a:r>
          </a:p>
        </p:txBody>
      </p:sp>
      <p:sp>
        <p:nvSpPr>
          <p:cNvPr id="12" name="燕尾形箭头 11"/>
          <p:cNvSpPr/>
          <p:nvPr/>
        </p:nvSpPr>
        <p:spPr>
          <a:xfrm>
            <a:off x="1442800" y="2223717"/>
            <a:ext cx="455320" cy="324036"/>
          </a:xfrm>
          <a:prstGeom prst="notchedRightArrow">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7" name="燕尾形箭头 16"/>
          <p:cNvSpPr/>
          <p:nvPr/>
        </p:nvSpPr>
        <p:spPr>
          <a:xfrm>
            <a:off x="2891448" y="2225841"/>
            <a:ext cx="455320" cy="324036"/>
          </a:xfrm>
          <a:prstGeom prst="notchedRightArrow">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8" name="燕尾形箭头 17"/>
          <p:cNvSpPr/>
          <p:nvPr/>
        </p:nvSpPr>
        <p:spPr>
          <a:xfrm>
            <a:off x="4340096" y="2222613"/>
            <a:ext cx="455320" cy="324036"/>
          </a:xfrm>
          <a:prstGeom prst="notchedRightArrow">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9" name="燕尾形箭头 18"/>
          <p:cNvSpPr/>
          <p:nvPr/>
        </p:nvSpPr>
        <p:spPr>
          <a:xfrm>
            <a:off x="5788744" y="2223717"/>
            <a:ext cx="455320" cy="324036"/>
          </a:xfrm>
          <a:prstGeom prst="notchedRightArrow">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20" name="燕尾形箭头 19"/>
          <p:cNvSpPr/>
          <p:nvPr/>
        </p:nvSpPr>
        <p:spPr>
          <a:xfrm>
            <a:off x="7237392" y="2229962"/>
            <a:ext cx="455320" cy="324036"/>
          </a:xfrm>
          <a:prstGeom prst="notchedRightArrow">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018888377"/>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left)">
                                      <p:cBhvr>
                                        <p:cTn id="7" dur="500"/>
                                        <p:tgtEl>
                                          <p:spTgt spid="2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75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20"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图示 2"/>
          <p:cNvGraphicFramePr/>
          <p:nvPr>
            <p:extLst>
              <p:ext uri="{D42A27DB-BD31-4B8C-83A1-F6EECF244321}">
                <p14:modId xmlns:p14="http://schemas.microsoft.com/office/powerpoint/2010/main" val="264564739"/>
              </p:ext>
            </p:extLst>
          </p:nvPr>
        </p:nvGraphicFramePr>
        <p:xfrm>
          <a:off x="1835696" y="242710"/>
          <a:ext cx="5472608" cy="430025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083040495"/>
      </p:ext>
    </p:extLst>
  </p:cSld>
  <p:clrMapOvr>
    <a:masterClrMapping/>
  </p:clrMapOvr>
  <p:transition spd="slow">
    <p:wheel spokes="1"/>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空心弧 2"/>
          <p:cNvSpPr>
            <a:spLocks noChangeAspect="1"/>
          </p:cNvSpPr>
          <p:nvPr/>
        </p:nvSpPr>
        <p:spPr>
          <a:xfrm rot="-5400000">
            <a:off x="4218325" y="1858099"/>
            <a:ext cx="720000" cy="720000"/>
          </a:xfrm>
          <a:prstGeom prst="blockArc">
            <a:avLst>
              <a:gd name="adj1" fmla="val 10800000"/>
              <a:gd name="adj2" fmla="val 0"/>
              <a:gd name="adj3" fmla="val 22354"/>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sz="1400">
              <a:solidFill>
                <a:schemeClr val="tx1"/>
              </a:solidFill>
            </a:endParaRPr>
          </a:p>
        </p:txBody>
      </p:sp>
      <p:sp>
        <p:nvSpPr>
          <p:cNvPr id="7" name="空心弧 6"/>
          <p:cNvSpPr>
            <a:spLocks noChangeAspect="1"/>
          </p:cNvSpPr>
          <p:nvPr/>
        </p:nvSpPr>
        <p:spPr>
          <a:xfrm rot="5400000">
            <a:off x="4038325" y="1858099"/>
            <a:ext cx="1080000" cy="1080000"/>
          </a:xfrm>
          <a:prstGeom prst="blockArc">
            <a:avLst>
              <a:gd name="adj1" fmla="val 10800000"/>
              <a:gd name="adj2" fmla="val 25289"/>
              <a:gd name="adj3" fmla="val 15071"/>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sz="1400">
              <a:solidFill>
                <a:schemeClr val="tx1"/>
              </a:solidFill>
            </a:endParaRPr>
          </a:p>
        </p:txBody>
      </p:sp>
      <p:sp>
        <p:nvSpPr>
          <p:cNvPr id="8" name="空心弧 7"/>
          <p:cNvSpPr>
            <a:spLocks noChangeAspect="1"/>
          </p:cNvSpPr>
          <p:nvPr/>
        </p:nvSpPr>
        <p:spPr>
          <a:xfrm rot="-5400000">
            <a:off x="3854902" y="1494677"/>
            <a:ext cx="1446845" cy="1440000"/>
          </a:xfrm>
          <a:prstGeom prst="blockArc">
            <a:avLst>
              <a:gd name="adj1" fmla="val 10800000"/>
              <a:gd name="adj2" fmla="val 14699"/>
              <a:gd name="adj3" fmla="val 11275"/>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a:solidFill>
                <a:schemeClr val="tx1"/>
              </a:solidFill>
            </a:endParaRPr>
          </a:p>
        </p:txBody>
      </p:sp>
      <p:sp>
        <p:nvSpPr>
          <p:cNvPr id="9" name="空心弧 8"/>
          <p:cNvSpPr>
            <a:spLocks noChangeAspect="1"/>
          </p:cNvSpPr>
          <p:nvPr/>
        </p:nvSpPr>
        <p:spPr>
          <a:xfrm rot="5400000">
            <a:off x="3678325" y="1492422"/>
            <a:ext cx="1800000" cy="1800000"/>
          </a:xfrm>
          <a:prstGeom prst="blockArc">
            <a:avLst>
              <a:gd name="adj1" fmla="val 10800000"/>
              <a:gd name="adj2" fmla="val 21577212"/>
              <a:gd name="adj3" fmla="val 8942"/>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a:solidFill>
                <a:schemeClr val="tx1"/>
              </a:solidFill>
            </a:endParaRPr>
          </a:p>
        </p:txBody>
      </p:sp>
      <p:sp>
        <p:nvSpPr>
          <p:cNvPr id="10" name="空心弧 9"/>
          <p:cNvSpPr>
            <a:spLocks noChangeAspect="1"/>
          </p:cNvSpPr>
          <p:nvPr/>
        </p:nvSpPr>
        <p:spPr>
          <a:xfrm rot="-5400000">
            <a:off x="3498325" y="1130870"/>
            <a:ext cx="2160000" cy="2160000"/>
          </a:xfrm>
          <a:prstGeom prst="blockArc">
            <a:avLst>
              <a:gd name="adj1" fmla="val 10800000"/>
              <a:gd name="adj2" fmla="val 4457"/>
              <a:gd name="adj3" fmla="val 7471"/>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a:solidFill>
                <a:schemeClr val="tx1"/>
              </a:solidFill>
            </a:endParaRPr>
          </a:p>
        </p:txBody>
      </p:sp>
      <p:sp>
        <p:nvSpPr>
          <p:cNvPr id="11" name="空心弧 10"/>
          <p:cNvSpPr>
            <a:spLocks noChangeAspect="1"/>
          </p:cNvSpPr>
          <p:nvPr/>
        </p:nvSpPr>
        <p:spPr>
          <a:xfrm rot="5400000">
            <a:off x="3318325" y="1130870"/>
            <a:ext cx="2520000" cy="2520000"/>
          </a:xfrm>
          <a:prstGeom prst="blockArc">
            <a:avLst>
              <a:gd name="adj1" fmla="val 10800000"/>
              <a:gd name="adj2" fmla="val 21586001"/>
              <a:gd name="adj3" fmla="val 6372"/>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a:solidFill>
                <a:schemeClr val="tx1"/>
              </a:solidFill>
            </a:endParaRPr>
          </a:p>
        </p:txBody>
      </p:sp>
      <p:sp>
        <p:nvSpPr>
          <p:cNvPr id="12" name="空心弧 11"/>
          <p:cNvSpPr>
            <a:spLocks noChangeAspect="1"/>
          </p:cNvSpPr>
          <p:nvPr/>
        </p:nvSpPr>
        <p:spPr>
          <a:xfrm rot="-5400000">
            <a:off x="3678325" y="1313337"/>
            <a:ext cx="1800000" cy="1800000"/>
          </a:xfrm>
          <a:prstGeom prst="blockArc">
            <a:avLst>
              <a:gd name="adj1" fmla="val 10800000"/>
              <a:gd name="adj2" fmla="val 13781"/>
              <a:gd name="adj3" fmla="val 8728"/>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solidFill>
                <a:schemeClr val="tx1"/>
              </a:solidFill>
            </a:endParaRPr>
          </a:p>
        </p:txBody>
      </p:sp>
      <p:sp>
        <p:nvSpPr>
          <p:cNvPr id="13" name="空心弧 12"/>
          <p:cNvSpPr>
            <a:spLocks noChangeAspect="1"/>
          </p:cNvSpPr>
          <p:nvPr/>
        </p:nvSpPr>
        <p:spPr>
          <a:xfrm rot="5400000">
            <a:off x="3498325" y="1313337"/>
            <a:ext cx="2160000" cy="2160000"/>
          </a:xfrm>
          <a:prstGeom prst="blockArc">
            <a:avLst>
              <a:gd name="adj1" fmla="val 10800000"/>
              <a:gd name="adj2" fmla="val 21595844"/>
              <a:gd name="adj3" fmla="val 7223"/>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solidFill>
                <a:schemeClr val="tx1"/>
              </a:solidFill>
            </a:endParaRPr>
          </a:p>
        </p:txBody>
      </p:sp>
      <p:sp>
        <p:nvSpPr>
          <p:cNvPr id="14" name="空心弧 13"/>
          <p:cNvSpPr>
            <a:spLocks noChangeAspect="1"/>
          </p:cNvSpPr>
          <p:nvPr/>
        </p:nvSpPr>
        <p:spPr>
          <a:xfrm rot="-5400000">
            <a:off x="3318325" y="953337"/>
            <a:ext cx="2520000" cy="2520000"/>
          </a:xfrm>
          <a:prstGeom prst="blockArc">
            <a:avLst>
              <a:gd name="adj1" fmla="val 10800000"/>
              <a:gd name="adj2" fmla="val 2605"/>
              <a:gd name="adj3" fmla="val 6215"/>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solidFill>
                <a:schemeClr val="tx1"/>
              </a:solidFill>
            </a:endParaRPr>
          </a:p>
        </p:txBody>
      </p:sp>
      <p:sp>
        <p:nvSpPr>
          <p:cNvPr id="15" name="空心弧 14"/>
          <p:cNvSpPr>
            <a:spLocks noChangeAspect="1"/>
          </p:cNvSpPr>
          <p:nvPr/>
        </p:nvSpPr>
        <p:spPr>
          <a:xfrm rot="5400000">
            <a:off x="3138325" y="952122"/>
            <a:ext cx="2880000" cy="2880000"/>
          </a:xfrm>
          <a:prstGeom prst="blockArc">
            <a:avLst>
              <a:gd name="adj1" fmla="val 10800000"/>
              <a:gd name="adj2" fmla="val 2390"/>
              <a:gd name="adj3" fmla="val 5458"/>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solidFill>
                <a:schemeClr val="tx1"/>
              </a:solidFill>
            </a:endParaRPr>
          </a:p>
        </p:txBody>
      </p:sp>
      <p:sp>
        <p:nvSpPr>
          <p:cNvPr id="16" name="空心弧 15"/>
          <p:cNvSpPr>
            <a:spLocks noChangeAspect="1"/>
          </p:cNvSpPr>
          <p:nvPr/>
        </p:nvSpPr>
        <p:spPr>
          <a:xfrm rot="-5400000">
            <a:off x="2955944" y="592122"/>
            <a:ext cx="3240000" cy="3240000"/>
          </a:xfrm>
          <a:prstGeom prst="blockArc">
            <a:avLst>
              <a:gd name="adj1" fmla="val 10800000"/>
              <a:gd name="adj2" fmla="val 4239"/>
              <a:gd name="adj3" fmla="val 4821"/>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solidFill>
                <a:schemeClr val="tx1"/>
              </a:solidFill>
            </a:endParaRPr>
          </a:p>
        </p:txBody>
      </p:sp>
      <p:sp>
        <p:nvSpPr>
          <p:cNvPr id="17" name="空心弧 16"/>
          <p:cNvSpPr>
            <a:spLocks noChangeAspect="1"/>
          </p:cNvSpPr>
          <p:nvPr/>
        </p:nvSpPr>
        <p:spPr>
          <a:xfrm rot="5400000">
            <a:off x="2778325" y="591930"/>
            <a:ext cx="3600000" cy="3600000"/>
          </a:xfrm>
          <a:prstGeom prst="blockArc">
            <a:avLst>
              <a:gd name="adj1" fmla="val 10800000"/>
              <a:gd name="adj2" fmla="val 2333"/>
              <a:gd name="adj3" fmla="val 436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solidFill>
                <a:schemeClr val="tx1"/>
              </a:solidFill>
            </a:endParaRPr>
          </a:p>
        </p:txBody>
      </p:sp>
      <p:sp>
        <p:nvSpPr>
          <p:cNvPr id="4" name="文本框 3"/>
          <p:cNvSpPr txBox="1"/>
          <p:nvPr/>
        </p:nvSpPr>
        <p:spPr>
          <a:xfrm>
            <a:off x="4155071" y="2007247"/>
            <a:ext cx="346249" cy="558151"/>
          </a:xfrm>
          <a:prstGeom prst="rect">
            <a:avLst/>
          </a:prstGeom>
          <a:noFill/>
        </p:spPr>
        <p:txBody>
          <a:bodyPr vert="eaVert" wrap="square" rtlCol="0">
            <a:spAutoFit/>
          </a:bodyPr>
          <a:lstStyle/>
          <a:p>
            <a:r>
              <a:rPr lang="zh-CN" altLang="en-US" sz="1050" dirty="0" smtClean="0">
                <a:solidFill>
                  <a:schemeClr val="bg1"/>
                </a:solidFill>
                <a:latin typeface="微软雅黑" panose="020B0503020204020204" pitchFamily="34" charset="-122"/>
                <a:ea typeface="微软雅黑" panose="020B0503020204020204" pitchFamily="34" charset="-122"/>
              </a:rPr>
              <a:t>需求</a:t>
            </a:r>
            <a:r>
              <a:rPr lang="en-US" altLang="zh-CN" sz="1050" dirty="0" smtClean="0">
                <a:solidFill>
                  <a:schemeClr val="bg1"/>
                </a:solidFill>
                <a:latin typeface="微软雅黑" panose="020B0503020204020204" pitchFamily="34" charset="-122"/>
                <a:ea typeface="微软雅黑" panose="020B0503020204020204" pitchFamily="34" charset="-122"/>
              </a:rPr>
              <a:t>1</a:t>
            </a:r>
            <a:endParaRPr lang="zh-CN" altLang="en-US" sz="1050" dirty="0">
              <a:solidFill>
                <a:schemeClr val="bg1"/>
              </a:solidFill>
              <a:latin typeface="微软雅黑" panose="020B0503020204020204" pitchFamily="34" charset="-122"/>
              <a:ea typeface="微软雅黑" panose="020B0503020204020204" pitchFamily="34" charset="-122"/>
            </a:endParaRPr>
          </a:p>
        </p:txBody>
      </p:sp>
      <p:sp>
        <p:nvSpPr>
          <p:cNvPr id="18" name="文本框 17"/>
          <p:cNvSpPr txBox="1"/>
          <p:nvPr/>
        </p:nvSpPr>
        <p:spPr>
          <a:xfrm>
            <a:off x="4856220" y="2189923"/>
            <a:ext cx="346249" cy="558151"/>
          </a:xfrm>
          <a:prstGeom prst="rect">
            <a:avLst/>
          </a:prstGeom>
          <a:noFill/>
        </p:spPr>
        <p:txBody>
          <a:bodyPr vert="eaVert" wrap="square" rtlCol="0">
            <a:spAutoFit/>
          </a:bodyPr>
          <a:lstStyle/>
          <a:p>
            <a:r>
              <a:rPr lang="zh-CN" altLang="en-US" sz="1050" dirty="0" smtClean="0">
                <a:solidFill>
                  <a:schemeClr val="bg1"/>
                </a:solidFill>
                <a:latin typeface="微软雅黑" panose="020B0503020204020204" pitchFamily="34" charset="-122"/>
                <a:ea typeface="微软雅黑" panose="020B0503020204020204" pitchFamily="34" charset="-122"/>
              </a:rPr>
              <a:t>交互</a:t>
            </a:r>
            <a:r>
              <a:rPr lang="en-US" altLang="zh-CN" sz="1050" dirty="0" smtClean="0">
                <a:solidFill>
                  <a:schemeClr val="bg1"/>
                </a:solidFill>
                <a:latin typeface="微软雅黑" panose="020B0503020204020204" pitchFamily="34" charset="-122"/>
                <a:ea typeface="微软雅黑" panose="020B0503020204020204" pitchFamily="34" charset="-122"/>
              </a:rPr>
              <a:t>1</a:t>
            </a:r>
            <a:endParaRPr lang="zh-CN" altLang="en-US" sz="1050" dirty="0">
              <a:solidFill>
                <a:schemeClr val="bg1"/>
              </a:solidFill>
              <a:latin typeface="微软雅黑" panose="020B0503020204020204" pitchFamily="34" charset="-122"/>
              <a:ea typeface="微软雅黑" panose="020B0503020204020204" pitchFamily="34" charset="-122"/>
            </a:endParaRPr>
          </a:p>
        </p:txBody>
      </p:sp>
      <p:sp>
        <p:nvSpPr>
          <p:cNvPr id="19" name="文本框 18"/>
          <p:cNvSpPr txBox="1"/>
          <p:nvPr/>
        </p:nvSpPr>
        <p:spPr>
          <a:xfrm>
            <a:off x="3790292" y="2006508"/>
            <a:ext cx="346249" cy="558151"/>
          </a:xfrm>
          <a:prstGeom prst="rect">
            <a:avLst/>
          </a:prstGeom>
          <a:noFill/>
        </p:spPr>
        <p:txBody>
          <a:bodyPr vert="eaVert" wrap="square" rtlCol="0">
            <a:spAutoFit/>
          </a:bodyPr>
          <a:lstStyle/>
          <a:p>
            <a:r>
              <a:rPr lang="zh-CN" altLang="en-US" sz="1050" dirty="0" smtClean="0">
                <a:solidFill>
                  <a:schemeClr val="bg1"/>
                </a:solidFill>
                <a:latin typeface="微软雅黑" panose="020B0503020204020204" pitchFamily="34" charset="-122"/>
                <a:ea typeface="微软雅黑" panose="020B0503020204020204" pitchFamily="34" charset="-122"/>
              </a:rPr>
              <a:t>视觉</a:t>
            </a:r>
            <a:r>
              <a:rPr lang="en-US" altLang="zh-CN" sz="1050" dirty="0" smtClean="0">
                <a:solidFill>
                  <a:schemeClr val="bg1"/>
                </a:solidFill>
                <a:latin typeface="微软雅黑" panose="020B0503020204020204" pitchFamily="34" charset="-122"/>
                <a:ea typeface="微软雅黑" panose="020B0503020204020204" pitchFamily="34" charset="-122"/>
              </a:rPr>
              <a:t>1</a:t>
            </a:r>
            <a:endParaRPr lang="zh-CN" altLang="en-US" sz="1050" dirty="0">
              <a:solidFill>
                <a:schemeClr val="bg1"/>
              </a:solidFill>
              <a:latin typeface="微软雅黑" panose="020B0503020204020204" pitchFamily="34" charset="-122"/>
              <a:ea typeface="微软雅黑" panose="020B0503020204020204" pitchFamily="34" charset="-122"/>
            </a:endParaRPr>
          </a:p>
        </p:txBody>
      </p:sp>
      <p:sp>
        <p:nvSpPr>
          <p:cNvPr id="20" name="文本框 19"/>
          <p:cNvSpPr txBox="1"/>
          <p:nvPr/>
        </p:nvSpPr>
        <p:spPr>
          <a:xfrm>
            <a:off x="5220114" y="2189725"/>
            <a:ext cx="346249" cy="558151"/>
          </a:xfrm>
          <a:prstGeom prst="rect">
            <a:avLst/>
          </a:prstGeom>
          <a:noFill/>
        </p:spPr>
        <p:txBody>
          <a:bodyPr vert="eaVert" wrap="square" rtlCol="0">
            <a:spAutoFit/>
          </a:bodyPr>
          <a:lstStyle/>
          <a:p>
            <a:r>
              <a:rPr lang="zh-CN" altLang="en-US" sz="1050" dirty="0" smtClean="0">
                <a:solidFill>
                  <a:schemeClr val="bg1"/>
                </a:solidFill>
                <a:latin typeface="微软雅黑" panose="020B0503020204020204" pitchFamily="34" charset="-122"/>
                <a:ea typeface="微软雅黑" panose="020B0503020204020204" pitchFamily="34" charset="-122"/>
              </a:rPr>
              <a:t>开发</a:t>
            </a:r>
            <a:r>
              <a:rPr lang="en-US" altLang="zh-CN" sz="1050" dirty="0" smtClean="0">
                <a:solidFill>
                  <a:schemeClr val="bg1"/>
                </a:solidFill>
                <a:latin typeface="微软雅黑" panose="020B0503020204020204" pitchFamily="34" charset="-122"/>
                <a:ea typeface="微软雅黑" panose="020B0503020204020204" pitchFamily="34" charset="-122"/>
              </a:rPr>
              <a:t>1</a:t>
            </a:r>
            <a:endParaRPr lang="zh-CN" altLang="en-US" sz="1050" dirty="0">
              <a:solidFill>
                <a:schemeClr val="bg1"/>
              </a:solidFill>
              <a:latin typeface="微软雅黑" panose="020B0503020204020204" pitchFamily="34" charset="-122"/>
              <a:ea typeface="微软雅黑" panose="020B0503020204020204" pitchFamily="34" charset="-122"/>
            </a:endParaRPr>
          </a:p>
        </p:txBody>
      </p:sp>
      <p:sp>
        <p:nvSpPr>
          <p:cNvPr id="22" name="文本框 21"/>
          <p:cNvSpPr txBox="1"/>
          <p:nvPr/>
        </p:nvSpPr>
        <p:spPr>
          <a:xfrm>
            <a:off x="3422000" y="2005770"/>
            <a:ext cx="346249" cy="558151"/>
          </a:xfrm>
          <a:prstGeom prst="rect">
            <a:avLst/>
          </a:prstGeom>
          <a:noFill/>
        </p:spPr>
        <p:txBody>
          <a:bodyPr vert="eaVert" wrap="square" rtlCol="0">
            <a:spAutoFit/>
          </a:bodyPr>
          <a:lstStyle/>
          <a:p>
            <a:r>
              <a:rPr lang="zh-CN" altLang="en-US" sz="1050" dirty="0" smtClean="0">
                <a:solidFill>
                  <a:schemeClr val="bg1"/>
                </a:solidFill>
                <a:latin typeface="微软雅黑" panose="020B0503020204020204" pitchFamily="34" charset="-122"/>
                <a:ea typeface="微软雅黑" panose="020B0503020204020204" pitchFamily="34" charset="-122"/>
              </a:rPr>
              <a:t>测试</a:t>
            </a:r>
            <a:r>
              <a:rPr lang="en-US" altLang="zh-CN" sz="1050" dirty="0" smtClean="0">
                <a:solidFill>
                  <a:schemeClr val="bg1"/>
                </a:solidFill>
                <a:latin typeface="微软雅黑" panose="020B0503020204020204" pitchFamily="34" charset="-122"/>
                <a:ea typeface="微软雅黑" panose="020B0503020204020204" pitchFamily="34" charset="-122"/>
              </a:rPr>
              <a:t>1</a:t>
            </a:r>
            <a:endParaRPr lang="zh-CN" altLang="en-US" sz="1050" dirty="0">
              <a:solidFill>
                <a:schemeClr val="bg1"/>
              </a:solidFill>
              <a:latin typeface="微软雅黑" panose="020B0503020204020204" pitchFamily="34" charset="-122"/>
              <a:ea typeface="微软雅黑" panose="020B0503020204020204" pitchFamily="34" charset="-122"/>
            </a:endParaRPr>
          </a:p>
        </p:txBody>
      </p:sp>
      <p:sp>
        <p:nvSpPr>
          <p:cNvPr id="23" name="文本框 22"/>
          <p:cNvSpPr txBox="1"/>
          <p:nvPr/>
        </p:nvSpPr>
        <p:spPr>
          <a:xfrm>
            <a:off x="5586721" y="2189725"/>
            <a:ext cx="346249" cy="558151"/>
          </a:xfrm>
          <a:prstGeom prst="rect">
            <a:avLst/>
          </a:prstGeom>
          <a:noFill/>
        </p:spPr>
        <p:txBody>
          <a:bodyPr vert="eaVert" wrap="square" rtlCol="0">
            <a:spAutoFit/>
          </a:bodyPr>
          <a:lstStyle/>
          <a:p>
            <a:r>
              <a:rPr lang="zh-CN" altLang="en-US" sz="1050" dirty="0" smtClean="0">
                <a:solidFill>
                  <a:schemeClr val="bg1"/>
                </a:solidFill>
                <a:latin typeface="微软雅黑" panose="020B0503020204020204" pitchFamily="34" charset="-122"/>
                <a:ea typeface="微软雅黑" panose="020B0503020204020204" pitchFamily="34" charset="-122"/>
              </a:rPr>
              <a:t>发布</a:t>
            </a:r>
            <a:r>
              <a:rPr lang="en-US" altLang="zh-CN" sz="1050" dirty="0" smtClean="0">
                <a:solidFill>
                  <a:schemeClr val="bg1"/>
                </a:solidFill>
                <a:latin typeface="微软雅黑" panose="020B0503020204020204" pitchFamily="34" charset="-122"/>
                <a:ea typeface="微软雅黑" panose="020B0503020204020204" pitchFamily="34" charset="-122"/>
              </a:rPr>
              <a:t>1</a:t>
            </a:r>
            <a:endParaRPr lang="zh-CN" altLang="en-US" sz="1050" dirty="0">
              <a:solidFill>
                <a:schemeClr val="bg1"/>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3608704" y="2005770"/>
            <a:ext cx="346249" cy="558151"/>
          </a:xfrm>
          <a:prstGeom prst="rect">
            <a:avLst/>
          </a:prstGeom>
          <a:noFill/>
        </p:spPr>
        <p:txBody>
          <a:bodyPr vert="eaVert" wrap="square" rtlCol="0">
            <a:spAutoFit/>
          </a:bodyPr>
          <a:lstStyle/>
          <a:p>
            <a:r>
              <a:rPr lang="zh-CN" altLang="en-US" sz="1050" dirty="0" smtClean="0">
                <a:solidFill>
                  <a:schemeClr val="bg1"/>
                </a:solidFill>
                <a:latin typeface="微软雅黑" panose="020B0503020204020204" pitchFamily="34" charset="-122"/>
                <a:ea typeface="微软雅黑" panose="020B0503020204020204" pitchFamily="34" charset="-122"/>
              </a:rPr>
              <a:t>需求</a:t>
            </a:r>
            <a:r>
              <a:rPr lang="en-US" altLang="zh-CN" sz="1050" dirty="0" smtClean="0">
                <a:solidFill>
                  <a:schemeClr val="bg1"/>
                </a:solidFill>
                <a:latin typeface="微软雅黑" panose="020B0503020204020204" pitchFamily="34" charset="-122"/>
                <a:ea typeface="微软雅黑" panose="020B0503020204020204" pitchFamily="34" charset="-122"/>
              </a:rPr>
              <a:t>2</a:t>
            </a:r>
            <a:endParaRPr lang="zh-CN" altLang="en-US" sz="1050" dirty="0">
              <a:solidFill>
                <a:schemeClr val="bg1"/>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5405084" y="2186909"/>
            <a:ext cx="346249" cy="558151"/>
          </a:xfrm>
          <a:prstGeom prst="rect">
            <a:avLst/>
          </a:prstGeom>
          <a:noFill/>
        </p:spPr>
        <p:txBody>
          <a:bodyPr vert="eaVert" wrap="square" rtlCol="0">
            <a:spAutoFit/>
          </a:bodyPr>
          <a:lstStyle/>
          <a:p>
            <a:r>
              <a:rPr lang="zh-CN" altLang="en-US" sz="1050" dirty="0" smtClean="0">
                <a:solidFill>
                  <a:schemeClr val="bg1"/>
                </a:solidFill>
                <a:latin typeface="微软雅黑" panose="020B0503020204020204" pitchFamily="34" charset="-122"/>
                <a:ea typeface="微软雅黑" panose="020B0503020204020204" pitchFamily="34" charset="-122"/>
              </a:rPr>
              <a:t>交互</a:t>
            </a:r>
            <a:r>
              <a:rPr lang="en-US" altLang="zh-CN" sz="1050" dirty="0" smtClean="0">
                <a:solidFill>
                  <a:schemeClr val="bg1"/>
                </a:solidFill>
                <a:latin typeface="微软雅黑" panose="020B0503020204020204" pitchFamily="34" charset="-122"/>
                <a:ea typeface="微软雅黑" panose="020B0503020204020204" pitchFamily="34" charset="-122"/>
              </a:rPr>
              <a:t>2</a:t>
            </a:r>
            <a:endParaRPr lang="zh-CN" altLang="en-US" sz="1050" dirty="0">
              <a:solidFill>
                <a:schemeClr val="bg1"/>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3239615" y="2003332"/>
            <a:ext cx="346249" cy="558151"/>
          </a:xfrm>
          <a:prstGeom prst="rect">
            <a:avLst/>
          </a:prstGeom>
          <a:noFill/>
        </p:spPr>
        <p:txBody>
          <a:bodyPr vert="eaVert" wrap="square" rtlCol="0">
            <a:spAutoFit/>
          </a:bodyPr>
          <a:lstStyle/>
          <a:p>
            <a:r>
              <a:rPr lang="zh-CN" altLang="en-US" sz="1050" dirty="0" smtClean="0">
                <a:solidFill>
                  <a:schemeClr val="bg1"/>
                </a:solidFill>
                <a:latin typeface="微软雅黑" panose="020B0503020204020204" pitchFamily="34" charset="-122"/>
                <a:ea typeface="微软雅黑" panose="020B0503020204020204" pitchFamily="34" charset="-122"/>
              </a:rPr>
              <a:t>视觉</a:t>
            </a:r>
            <a:r>
              <a:rPr lang="en-US" altLang="zh-CN" sz="1050" dirty="0" smtClean="0">
                <a:solidFill>
                  <a:schemeClr val="bg1"/>
                </a:solidFill>
                <a:latin typeface="微软雅黑" panose="020B0503020204020204" pitchFamily="34" charset="-122"/>
                <a:ea typeface="微软雅黑" panose="020B0503020204020204" pitchFamily="34" charset="-122"/>
              </a:rPr>
              <a:t>2</a:t>
            </a:r>
            <a:endParaRPr lang="zh-CN" altLang="en-US" sz="1050" dirty="0">
              <a:solidFill>
                <a:schemeClr val="bg1"/>
              </a:solidFill>
              <a:latin typeface="微软雅黑" panose="020B0503020204020204" pitchFamily="34" charset="-122"/>
              <a:ea typeface="微软雅黑" panose="020B0503020204020204" pitchFamily="34" charset="-122"/>
            </a:endParaRPr>
          </a:p>
        </p:txBody>
      </p:sp>
      <p:sp>
        <p:nvSpPr>
          <p:cNvPr id="27" name="文本框 26"/>
          <p:cNvSpPr txBox="1"/>
          <p:nvPr/>
        </p:nvSpPr>
        <p:spPr>
          <a:xfrm>
            <a:off x="5766527" y="2183988"/>
            <a:ext cx="346249" cy="558151"/>
          </a:xfrm>
          <a:prstGeom prst="rect">
            <a:avLst/>
          </a:prstGeom>
          <a:noFill/>
        </p:spPr>
        <p:txBody>
          <a:bodyPr vert="eaVert" wrap="square" rtlCol="0">
            <a:spAutoFit/>
          </a:bodyPr>
          <a:lstStyle/>
          <a:p>
            <a:r>
              <a:rPr lang="zh-CN" altLang="en-US" sz="1050" dirty="0" smtClean="0">
                <a:solidFill>
                  <a:schemeClr val="bg1"/>
                </a:solidFill>
                <a:latin typeface="微软雅黑" panose="020B0503020204020204" pitchFamily="34" charset="-122"/>
                <a:ea typeface="微软雅黑" panose="020B0503020204020204" pitchFamily="34" charset="-122"/>
              </a:rPr>
              <a:t>开发</a:t>
            </a:r>
            <a:r>
              <a:rPr lang="en-US" altLang="zh-CN" sz="1050" dirty="0" smtClean="0">
                <a:solidFill>
                  <a:schemeClr val="bg1"/>
                </a:solidFill>
                <a:latin typeface="微软雅黑" panose="020B0503020204020204" pitchFamily="34" charset="-122"/>
                <a:ea typeface="微软雅黑" panose="020B0503020204020204" pitchFamily="34" charset="-122"/>
              </a:rPr>
              <a:t>2</a:t>
            </a:r>
            <a:endParaRPr lang="zh-CN" altLang="en-US" sz="1050" dirty="0">
              <a:solidFill>
                <a:schemeClr val="bg1"/>
              </a:solidFill>
              <a:latin typeface="微软雅黑" panose="020B0503020204020204" pitchFamily="34" charset="-122"/>
              <a:ea typeface="微软雅黑" panose="020B0503020204020204" pitchFamily="34" charset="-122"/>
            </a:endParaRPr>
          </a:p>
        </p:txBody>
      </p:sp>
      <p:sp>
        <p:nvSpPr>
          <p:cNvPr id="28" name="文本框 27"/>
          <p:cNvSpPr txBox="1"/>
          <p:nvPr/>
        </p:nvSpPr>
        <p:spPr>
          <a:xfrm>
            <a:off x="2878390" y="2005657"/>
            <a:ext cx="346249" cy="558151"/>
          </a:xfrm>
          <a:prstGeom prst="rect">
            <a:avLst/>
          </a:prstGeom>
          <a:noFill/>
        </p:spPr>
        <p:txBody>
          <a:bodyPr vert="eaVert" wrap="square" rtlCol="0">
            <a:spAutoFit/>
          </a:bodyPr>
          <a:lstStyle/>
          <a:p>
            <a:r>
              <a:rPr lang="zh-CN" altLang="en-US" sz="1050" dirty="0" smtClean="0">
                <a:solidFill>
                  <a:schemeClr val="bg1"/>
                </a:solidFill>
                <a:latin typeface="微软雅黑" panose="020B0503020204020204" pitchFamily="34" charset="-122"/>
                <a:ea typeface="微软雅黑" panose="020B0503020204020204" pitchFamily="34" charset="-122"/>
              </a:rPr>
              <a:t>测试</a:t>
            </a:r>
            <a:r>
              <a:rPr lang="en-US" altLang="zh-CN" sz="1050" dirty="0" smtClean="0">
                <a:solidFill>
                  <a:schemeClr val="bg1"/>
                </a:solidFill>
                <a:latin typeface="微软雅黑" panose="020B0503020204020204" pitchFamily="34" charset="-122"/>
                <a:ea typeface="微软雅黑" panose="020B0503020204020204" pitchFamily="34" charset="-122"/>
              </a:rPr>
              <a:t>2</a:t>
            </a:r>
            <a:endParaRPr lang="zh-CN" altLang="en-US" sz="1050" dirty="0">
              <a:solidFill>
                <a:schemeClr val="bg1"/>
              </a:solidFill>
              <a:latin typeface="微软雅黑" panose="020B0503020204020204" pitchFamily="34" charset="-122"/>
              <a:ea typeface="微软雅黑" panose="020B0503020204020204" pitchFamily="34" charset="-122"/>
            </a:endParaRPr>
          </a:p>
        </p:txBody>
      </p:sp>
      <p:sp>
        <p:nvSpPr>
          <p:cNvPr id="29" name="文本框 28"/>
          <p:cNvSpPr txBox="1"/>
          <p:nvPr/>
        </p:nvSpPr>
        <p:spPr>
          <a:xfrm>
            <a:off x="6124437" y="2187777"/>
            <a:ext cx="346249" cy="558151"/>
          </a:xfrm>
          <a:prstGeom prst="rect">
            <a:avLst/>
          </a:prstGeom>
          <a:noFill/>
        </p:spPr>
        <p:txBody>
          <a:bodyPr vert="eaVert" wrap="square" rtlCol="0">
            <a:spAutoFit/>
          </a:bodyPr>
          <a:lstStyle/>
          <a:p>
            <a:r>
              <a:rPr lang="zh-CN" altLang="en-US" sz="1050" dirty="0" smtClean="0">
                <a:solidFill>
                  <a:schemeClr val="bg1"/>
                </a:solidFill>
                <a:latin typeface="微软雅黑" panose="020B0503020204020204" pitchFamily="34" charset="-122"/>
                <a:ea typeface="微软雅黑" panose="020B0503020204020204" pitchFamily="34" charset="-122"/>
              </a:rPr>
              <a:t>发布</a:t>
            </a:r>
            <a:r>
              <a:rPr lang="en-US" altLang="zh-CN" sz="1050" dirty="0" smtClean="0">
                <a:solidFill>
                  <a:schemeClr val="bg1"/>
                </a:solidFill>
                <a:latin typeface="微软雅黑" panose="020B0503020204020204" pitchFamily="34" charset="-122"/>
                <a:ea typeface="微软雅黑" panose="020B0503020204020204" pitchFamily="34" charset="-122"/>
              </a:rPr>
              <a:t>2</a:t>
            </a:r>
            <a:endParaRPr lang="zh-CN" altLang="en-US" sz="1050" dirty="0">
              <a:solidFill>
                <a:schemeClr val="bg1"/>
              </a:solidFill>
              <a:latin typeface="微软雅黑" panose="020B0503020204020204" pitchFamily="34" charset="-122"/>
              <a:ea typeface="微软雅黑" panose="020B0503020204020204" pitchFamily="34" charset="-122"/>
            </a:endParaRPr>
          </a:p>
        </p:txBody>
      </p:sp>
      <p:sp>
        <p:nvSpPr>
          <p:cNvPr id="30" name="空心弧 29"/>
          <p:cNvSpPr>
            <a:spLocks noChangeAspect="1"/>
          </p:cNvSpPr>
          <p:nvPr/>
        </p:nvSpPr>
        <p:spPr>
          <a:xfrm rot="-5400000">
            <a:off x="3135604" y="775378"/>
            <a:ext cx="2880000" cy="2880000"/>
          </a:xfrm>
          <a:prstGeom prst="blockArc">
            <a:avLst>
              <a:gd name="adj1" fmla="val 10800000"/>
              <a:gd name="adj2" fmla="val 21589740"/>
              <a:gd name="adj3" fmla="val 5707"/>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zh-CN" altLang="en-US">
              <a:solidFill>
                <a:schemeClr val="tx1"/>
              </a:solidFill>
            </a:endParaRPr>
          </a:p>
        </p:txBody>
      </p:sp>
      <p:sp>
        <p:nvSpPr>
          <p:cNvPr id="31" name="空心弧 30"/>
          <p:cNvSpPr>
            <a:spLocks noChangeAspect="1"/>
          </p:cNvSpPr>
          <p:nvPr/>
        </p:nvSpPr>
        <p:spPr>
          <a:xfrm rot="5400000">
            <a:off x="2958325" y="775378"/>
            <a:ext cx="3240000" cy="3240000"/>
          </a:xfrm>
          <a:prstGeom prst="blockArc">
            <a:avLst>
              <a:gd name="adj1" fmla="val 10800000"/>
              <a:gd name="adj2" fmla="val 2372"/>
              <a:gd name="adj3" fmla="val 5088"/>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zh-CN" altLang="en-US">
              <a:solidFill>
                <a:schemeClr val="tx1"/>
              </a:solidFill>
            </a:endParaRPr>
          </a:p>
        </p:txBody>
      </p:sp>
      <p:sp>
        <p:nvSpPr>
          <p:cNvPr id="32" name="空心弧 31"/>
          <p:cNvSpPr>
            <a:spLocks noChangeAspect="1"/>
          </p:cNvSpPr>
          <p:nvPr/>
        </p:nvSpPr>
        <p:spPr>
          <a:xfrm rot="-5400000">
            <a:off x="2775944" y="415378"/>
            <a:ext cx="3600000" cy="3600000"/>
          </a:xfrm>
          <a:prstGeom prst="blockArc">
            <a:avLst>
              <a:gd name="adj1" fmla="val 10800000"/>
              <a:gd name="adj2" fmla="val 16688"/>
              <a:gd name="adj3" fmla="val 4560"/>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zh-CN" altLang="en-US">
              <a:solidFill>
                <a:schemeClr val="tx1"/>
              </a:solidFill>
            </a:endParaRPr>
          </a:p>
        </p:txBody>
      </p:sp>
      <p:sp>
        <p:nvSpPr>
          <p:cNvPr id="33" name="文本框 32"/>
          <p:cNvSpPr txBox="1"/>
          <p:nvPr/>
        </p:nvSpPr>
        <p:spPr>
          <a:xfrm>
            <a:off x="3056310" y="1998824"/>
            <a:ext cx="346249" cy="558151"/>
          </a:xfrm>
          <a:prstGeom prst="rect">
            <a:avLst/>
          </a:prstGeom>
          <a:noFill/>
        </p:spPr>
        <p:txBody>
          <a:bodyPr vert="eaVert" wrap="square" rtlCol="0">
            <a:spAutoFit/>
          </a:bodyPr>
          <a:lstStyle/>
          <a:p>
            <a:r>
              <a:rPr lang="zh-CN" altLang="en-US" sz="1050" dirty="0" smtClean="0">
                <a:solidFill>
                  <a:schemeClr val="bg1"/>
                </a:solidFill>
                <a:latin typeface="微软雅黑" panose="020B0503020204020204" pitchFamily="34" charset="-122"/>
                <a:ea typeface="微软雅黑" panose="020B0503020204020204" pitchFamily="34" charset="-122"/>
              </a:rPr>
              <a:t>需求</a:t>
            </a:r>
            <a:r>
              <a:rPr lang="en-US" altLang="zh-CN" sz="1050" dirty="0" smtClean="0">
                <a:solidFill>
                  <a:schemeClr val="bg1"/>
                </a:solidFill>
                <a:latin typeface="微软雅黑" panose="020B0503020204020204" pitchFamily="34" charset="-122"/>
                <a:ea typeface="微软雅黑" panose="020B0503020204020204" pitchFamily="34" charset="-122"/>
              </a:rPr>
              <a:t>n</a:t>
            </a:r>
            <a:endParaRPr lang="zh-CN" altLang="en-US" sz="1050" dirty="0">
              <a:solidFill>
                <a:schemeClr val="bg1"/>
              </a:solidFill>
              <a:latin typeface="微软雅黑" panose="020B0503020204020204" pitchFamily="34" charset="-122"/>
              <a:ea typeface="微软雅黑" panose="020B0503020204020204" pitchFamily="34" charset="-122"/>
            </a:endParaRPr>
          </a:p>
        </p:txBody>
      </p:sp>
      <p:sp>
        <p:nvSpPr>
          <p:cNvPr id="34" name="文本框 33"/>
          <p:cNvSpPr txBox="1"/>
          <p:nvPr/>
        </p:nvSpPr>
        <p:spPr>
          <a:xfrm>
            <a:off x="5949348" y="2183988"/>
            <a:ext cx="346249" cy="558151"/>
          </a:xfrm>
          <a:prstGeom prst="rect">
            <a:avLst/>
          </a:prstGeom>
          <a:noFill/>
        </p:spPr>
        <p:txBody>
          <a:bodyPr vert="eaVert" wrap="square" rtlCol="0">
            <a:spAutoFit/>
          </a:bodyPr>
          <a:lstStyle/>
          <a:p>
            <a:r>
              <a:rPr lang="zh-CN" altLang="en-US" sz="1050" dirty="0" smtClean="0">
                <a:solidFill>
                  <a:schemeClr val="bg1"/>
                </a:solidFill>
                <a:latin typeface="微软雅黑" panose="020B0503020204020204" pitchFamily="34" charset="-122"/>
                <a:ea typeface="微软雅黑" panose="020B0503020204020204" pitchFamily="34" charset="-122"/>
              </a:rPr>
              <a:t>交互</a:t>
            </a:r>
            <a:r>
              <a:rPr lang="en-US" altLang="zh-CN" sz="1050" dirty="0" smtClean="0">
                <a:solidFill>
                  <a:schemeClr val="bg1"/>
                </a:solidFill>
                <a:latin typeface="微软雅黑" panose="020B0503020204020204" pitchFamily="34" charset="-122"/>
                <a:ea typeface="微软雅黑" panose="020B0503020204020204" pitchFamily="34" charset="-122"/>
              </a:rPr>
              <a:t>n</a:t>
            </a:r>
            <a:endParaRPr lang="zh-CN" altLang="en-US" sz="1050" dirty="0">
              <a:solidFill>
                <a:schemeClr val="bg1"/>
              </a:solidFill>
              <a:latin typeface="微软雅黑" panose="020B0503020204020204" pitchFamily="34" charset="-122"/>
              <a:ea typeface="微软雅黑" panose="020B0503020204020204" pitchFamily="34" charset="-122"/>
            </a:endParaRPr>
          </a:p>
        </p:txBody>
      </p:sp>
      <p:sp>
        <p:nvSpPr>
          <p:cNvPr id="35" name="文本框 34"/>
          <p:cNvSpPr txBox="1"/>
          <p:nvPr/>
        </p:nvSpPr>
        <p:spPr>
          <a:xfrm>
            <a:off x="2698724" y="2005657"/>
            <a:ext cx="346249" cy="558151"/>
          </a:xfrm>
          <a:prstGeom prst="rect">
            <a:avLst/>
          </a:prstGeom>
          <a:noFill/>
        </p:spPr>
        <p:txBody>
          <a:bodyPr vert="eaVert" wrap="square" rtlCol="0">
            <a:spAutoFit/>
          </a:bodyPr>
          <a:lstStyle/>
          <a:p>
            <a:r>
              <a:rPr lang="zh-CN" altLang="en-US" sz="1050" dirty="0" smtClean="0">
                <a:solidFill>
                  <a:schemeClr val="bg1"/>
                </a:solidFill>
                <a:latin typeface="微软雅黑" panose="020B0503020204020204" pitchFamily="34" charset="-122"/>
                <a:ea typeface="微软雅黑" panose="020B0503020204020204" pitchFamily="34" charset="-122"/>
              </a:rPr>
              <a:t>视觉</a:t>
            </a:r>
            <a:r>
              <a:rPr lang="en-US" altLang="zh-CN" sz="1050" dirty="0" smtClean="0">
                <a:solidFill>
                  <a:schemeClr val="bg1"/>
                </a:solidFill>
                <a:latin typeface="微软雅黑" panose="020B0503020204020204" pitchFamily="34" charset="-122"/>
                <a:ea typeface="微软雅黑" panose="020B0503020204020204" pitchFamily="34" charset="-122"/>
              </a:rPr>
              <a:t>n</a:t>
            </a:r>
            <a:endParaRPr lang="zh-CN" altLang="en-US" sz="105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510250204"/>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up)">
                                      <p:cBhvr>
                                        <p:cTn id="11" dur="750"/>
                                        <p:tgtEl>
                                          <p:spTgt spid="7"/>
                                        </p:tgtEl>
                                      </p:cBhvr>
                                    </p:animEffect>
                                  </p:childTnLst>
                                </p:cTn>
                              </p:par>
                            </p:childTnLst>
                          </p:cTn>
                        </p:par>
                        <p:par>
                          <p:cTn id="12" fill="hold">
                            <p:stCondLst>
                              <p:cond delay="1250"/>
                            </p:stCondLst>
                            <p:childTnLst>
                              <p:par>
                                <p:cTn id="13" presetID="22" presetClass="entr" presetSubtype="4"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down)">
                                      <p:cBhvr>
                                        <p:cTn id="15" dur="10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wipe(down)">
                                      <p:cBhvr>
                                        <p:cTn id="20" dur="1000"/>
                                        <p:tgtEl>
                                          <p:spTgt spid="12"/>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1"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wipe(up)">
                                      <p:cBhvr>
                                        <p:cTn id="25" dur="1250"/>
                                        <p:tgtEl>
                                          <p:spTgt spid="9"/>
                                        </p:tgtEl>
                                      </p:cBhvr>
                                    </p:animEffect>
                                  </p:childTnLst>
                                </p:cTn>
                              </p:par>
                              <p:par>
                                <p:cTn id="26" presetID="22" presetClass="entr" presetSubtype="1"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wipe(up)">
                                      <p:cBhvr>
                                        <p:cTn id="28" dur="1250"/>
                                        <p:tgtEl>
                                          <p:spTgt spid="13"/>
                                        </p:tgtEl>
                                      </p:cBhvr>
                                    </p:animEffect>
                                  </p:childTnLst>
                                </p:cTn>
                              </p:par>
                            </p:childTnLst>
                          </p:cTn>
                        </p:par>
                        <p:par>
                          <p:cTn id="29" fill="hold">
                            <p:stCondLst>
                              <p:cond delay="1250"/>
                            </p:stCondLst>
                            <p:childTnLst>
                              <p:par>
                                <p:cTn id="30" presetID="22" presetClass="entr" presetSubtype="4" fill="hold" grpId="0" nodeType="after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wipe(down)">
                                      <p:cBhvr>
                                        <p:cTn id="32" dur="1500"/>
                                        <p:tgtEl>
                                          <p:spTgt spid="10"/>
                                        </p:tgtEl>
                                      </p:cBhvr>
                                    </p:animEffect>
                                  </p:childTnLst>
                                </p:cTn>
                              </p:par>
                              <p:par>
                                <p:cTn id="33" presetID="22" presetClass="entr" presetSubtype="4" fill="hold" grpId="0" nodeType="with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wipe(down)">
                                      <p:cBhvr>
                                        <p:cTn id="35" dur="1500"/>
                                        <p:tgtEl>
                                          <p:spTgt spid="14"/>
                                        </p:tgtEl>
                                      </p:cBhvr>
                                    </p:animEffect>
                                  </p:childTnLst>
                                </p:cTn>
                              </p:par>
                            </p:childTnLst>
                          </p:cTn>
                        </p:par>
                        <p:par>
                          <p:cTn id="36" fill="hold">
                            <p:stCondLst>
                              <p:cond delay="2750"/>
                            </p:stCondLst>
                            <p:childTnLst>
                              <p:par>
                                <p:cTn id="37" presetID="22" presetClass="entr" presetSubtype="1" fill="hold" grpId="0" nodeType="afterEffect">
                                  <p:stCondLst>
                                    <p:cond delay="0"/>
                                  </p:stCondLst>
                                  <p:childTnLst>
                                    <p:set>
                                      <p:cBhvr>
                                        <p:cTn id="38" dur="1" fill="hold">
                                          <p:stCondLst>
                                            <p:cond delay="0"/>
                                          </p:stCondLst>
                                        </p:cTn>
                                        <p:tgtEl>
                                          <p:spTgt spid="11"/>
                                        </p:tgtEl>
                                        <p:attrNameLst>
                                          <p:attrName>style.visibility</p:attrName>
                                        </p:attrNameLst>
                                      </p:cBhvr>
                                      <p:to>
                                        <p:strVal val="visible"/>
                                      </p:to>
                                    </p:set>
                                    <p:animEffect transition="in" filter="wipe(up)">
                                      <p:cBhvr>
                                        <p:cTn id="39" dur="1750"/>
                                        <p:tgtEl>
                                          <p:spTgt spid="11"/>
                                        </p:tgtEl>
                                      </p:cBhvr>
                                    </p:animEffect>
                                  </p:childTnLst>
                                </p:cTn>
                              </p:par>
                              <p:par>
                                <p:cTn id="40" presetID="22" presetClass="entr" presetSubtype="1" fill="hold" grpId="0" nodeType="with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wipe(up)">
                                      <p:cBhvr>
                                        <p:cTn id="42" dur="1750"/>
                                        <p:tgtEl>
                                          <p:spTgt spid="15"/>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wipe(down)">
                                      <p:cBhvr>
                                        <p:cTn id="47" dur="2000"/>
                                        <p:tgtEl>
                                          <p:spTgt spid="16"/>
                                        </p:tgtEl>
                                      </p:cBhvr>
                                    </p:animEffect>
                                  </p:childTnLst>
                                </p:cTn>
                              </p:par>
                              <p:par>
                                <p:cTn id="48" presetID="22" presetClass="entr" presetSubtype="4" fill="hold" grpId="0" nodeType="withEffect">
                                  <p:stCondLst>
                                    <p:cond delay="0"/>
                                  </p:stCondLst>
                                  <p:childTnLst>
                                    <p:set>
                                      <p:cBhvr>
                                        <p:cTn id="49" dur="1" fill="hold">
                                          <p:stCondLst>
                                            <p:cond delay="0"/>
                                          </p:stCondLst>
                                        </p:cTn>
                                        <p:tgtEl>
                                          <p:spTgt spid="30"/>
                                        </p:tgtEl>
                                        <p:attrNameLst>
                                          <p:attrName>style.visibility</p:attrName>
                                        </p:attrNameLst>
                                      </p:cBhvr>
                                      <p:to>
                                        <p:strVal val="visible"/>
                                      </p:to>
                                    </p:set>
                                    <p:animEffect transition="in" filter="wipe(down)">
                                      <p:cBhvr>
                                        <p:cTn id="50" dur="2000"/>
                                        <p:tgtEl>
                                          <p:spTgt spid="30"/>
                                        </p:tgtEl>
                                      </p:cBhvr>
                                    </p:animEffect>
                                  </p:childTnLst>
                                </p:cTn>
                              </p:par>
                            </p:childTnLst>
                          </p:cTn>
                        </p:par>
                        <p:par>
                          <p:cTn id="51" fill="hold">
                            <p:stCondLst>
                              <p:cond delay="2000"/>
                            </p:stCondLst>
                            <p:childTnLst>
                              <p:par>
                                <p:cTn id="52" presetID="22" presetClass="entr" presetSubtype="1" fill="hold" grpId="0" nodeType="afterEffect">
                                  <p:stCondLst>
                                    <p:cond delay="0"/>
                                  </p:stCondLst>
                                  <p:childTnLst>
                                    <p:set>
                                      <p:cBhvr>
                                        <p:cTn id="53" dur="1" fill="hold">
                                          <p:stCondLst>
                                            <p:cond delay="0"/>
                                          </p:stCondLst>
                                        </p:cTn>
                                        <p:tgtEl>
                                          <p:spTgt spid="17"/>
                                        </p:tgtEl>
                                        <p:attrNameLst>
                                          <p:attrName>style.visibility</p:attrName>
                                        </p:attrNameLst>
                                      </p:cBhvr>
                                      <p:to>
                                        <p:strVal val="visible"/>
                                      </p:to>
                                    </p:set>
                                    <p:animEffect transition="in" filter="wipe(up)">
                                      <p:cBhvr>
                                        <p:cTn id="54" dur="2250"/>
                                        <p:tgtEl>
                                          <p:spTgt spid="17"/>
                                        </p:tgtEl>
                                      </p:cBhvr>
                                    </p:animEffect>
                                  </p:childTnLst>
                                </p:cTn>
                              </p:par>
                              <p:par>
                                <p:cTn id="55" presetID="22" presetClass="entr" presetSubtype="1" fill="hold" grpId="0" nodeType="withEffect">
                                  <p:stCondLst>
                                    <p:cond delay="0"/>
                                  </p:stCondLst>
                                  <p:childTnLst>
                                    <p:set>
                                      <p:cBhvr>
                                        <p:cTn id="56" dur="1" fill="hold">
                                          <p:stCondLst>
                                            <p:cond delay="0"/>
                                          </p:stCondLst>
                                        </p:cTn>
                                        <p:tgtEl>
                                          <p:spTgt spid="31"/>
                                        </p:tgtEl>
                                        <p:attrNameLst>
                                          <p:attrName>style.visibility</p:attrName>
                                        </p:attrNameLst>
                                      </p:cBhvr>
                                      <p:to>
                                        <p:strVal val="visible"/>
                                      </p:to>
                                    </p:set>
                                    <p:animEffect transition="in" filter="wipe(up)">
                                      <p:cBhvr>
                                        <p:cTn id="57" dur="2250"/>
                                        <p:tgtEl>
                                          <p:spTgt spid="31"/>
                                        </p:tgtEl>
                                      </p:cBhvr>
                                    </p:animEffect>
                                  </p:childTnLst>
                                </p:cTn>
                              </p:par>
                            </p:childTnLst>
                          </p:cTn>
                        </p:par>
                        <p:par>
                          <p:cTn id="58" fill="hold">
                            <p:stCondLst>
                              <p:cond delay="4250"/>
                            </p:stCondLst>
                            <p:childTnLst>
                              <p:par>
                                <p:cTn id="59" presetID="22" presetClass="entr" presetSubtype="4" fill="hold" grpId="0" nodeType="afterEffect">
                                  <p:stCondLst>
                                    <p:cond delay="0"/>
                                  </p:stCondLst>
                                  <p:childTnLst>
                                    <p:set>
                                      <p:cBhvr>
                                        <p:cTn id="60" dur="1" fill="hold">
                                          <p:stCondLst>
                                            <p:cond delay="0"/>
                                          </p:stCondLst>
                                        </p:cTn>
                                        <p:tgtEl>
                                          <p:spTgt spid="32"/>
                                        </p:tgtEl>
                                        <p:attrNameLst>
                                          <p:attrName>style.visibility</p:attrName>
                                        </p:attrNameLst>
                                      </p:cBhvr>
                                      <p:to>
                                        <p:strVal val="visible"/>
                                      </p:to>
                                    </p:set>
                                    <p:animEffect transition="in" filter="wipe(down)">
                                      <p:cBhvr>
                                        <p:cTn id="61" dur="2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30" grpId="0" animBg="1"/>
      <p:bldP spid="31" grpId="0" animBg="1"/>
      <p:bldP spid="32"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流程图: 接点 8"/>
          <p:cNvSpPr>
            <a:spLocks noChangeAspect="1"/>
          </p:cNvSpPr>
          <p:nvPr/>
        </p:nvSpPr>
        <p:spPr>
          <a:xfrm>
            <a:off x="1756954" y="555125"/>
            <a:ext cx="1080000" cy="1080000"/>
          </a:xfrm>
          <a:prstGeom prst="flowChartConnector">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2000" dirty="0">
                <a:latin typeface="微软雅黑" panose="020B0503020204020204" pitchFamily="34" charset="-122"/>
                <a:ea typeface="微软雅黑" panose="020B0503020204020204" pitchFamily="34" charset="-122"/>
              </a:rPr>
              <a:t>交互</a:t>
            </a:r>
          </a:p>
        </p:txBody>
      </p:sp>
      <p:sp>
        <p:nvSpPr>
          <p:cNvPr id="10" name="燕尾形箭头 9"/>
          <p:cNvSpPr/>
          <p:nvPr/>
        </p:nvSpPr>
        <p:spPr>
          <a:xfrm rot="1800000">
            <a:off x="2948433" y="1471389"/>
            <a:ext cx="792088" cy="504056"/>
          </a:xfrm>
          <a:prstGeom prst="notchedRightArrow">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3" name="燕尾形箭头 12"/>
          <p:cNvSpPr/>
          <p:nvPr/>
        </p:nvSpPr>
        <p:spPr>
          <a:xfrm rot="-1800000">
            <a:off x="2948434" y="2808015"/>
            <a:ext cx="792088" cy="504056"/>
          </a:xfrm>
          <a:prstGeom prst="notchedRightArrow">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6" name="流程图: 接点 5"/>
          <p:cNvSpPr>
            <a:spLocks noChangeAspect="1"/>
          </p:cNvSpPr>
          <p:nvPr/>
        </p:nvSpPr>
        <p:spPr>
          <a:xfrm>
            <a:off x="1751139" y="3157638"/>
            <a:ext cx="1080000" cy="1080000"/>
          </a:xfrm>
          <a:prstGeom prst="flowChartConnector">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2000" dirty="0" smtClean="0">
                <a:latin typeface="微软雅黑" panose="020B0503020204020204" pitchFamily="34" charset="-122"/>
                <a:ea typeface="微软雅黑" panose="020B0503020204020204" pitchFamily="34" charset="-122"/>
              </a:rPr>
              <a:t>视觉</a:t>
            </a:r>
            <a:endParaRPr lang="zh-CN" altLang="en-US" sz="2000" dirty="0">
              <a:latin typeface="微软雅黑" panose="020B0503020204020204" pitchFamily="34" charset="-122"/>
              <a:ea typeface="微软雅黑" panose="020B0503020204020204" pitchFamily="34" charset="-122"/>
            </a:endParaRPr>
          </a:p>
        </p:txBody>
      </p:sp>
      <p:sp>
        <p:nvSpPr>
          <p:cNvPr id="7" name="燕尾形箭头 6"/>
          <p:cNvSpPr/>
          <p:nvPr/>
        </p:nvSpPr>
        <p:spPr>
          <a:xfrm>
            <a:off x="5544108" y="2139702"/>
            <a:ext cx="792088" cy="504056"/>
          </a:xfrm>
          <a:prstGeom prst="notchedRightArrow">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8" name="流程图: 接点 7"/>
          <p:cNvSpPr>
            <a:spLocks noChangeAspect="1"/>
          </p:cNvSpPr>
          <p:nvPr/>
        </p:nvSpPr>
        <p:spPr>
          <a:xfrm>
            <a:off x="6591490" y="1851730"/>
            <a:ext cx="1080000" cy="1080000"/>
          </a:xfrm>
          <a:prstGeom prst="flowChartConnector">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2000" dirty="0">
                <a:latin typeface="微软雅黑" panose="020B0503020204020204" pitchFamily="34" charset="-122"/>
                <a:ea typeface="微软雅黑" panose="020B0503020204020204" pitchFamily="34" charset="-122"/>
              </a:rPr>
              <a:t>测试</a:t>
            </a:r>
          </a:p>
        </p:txBody>
      </p:sp>
      <p:sp>
        <p:nvSpPr>
          <p:cNvPr id="2" name="流程图: 接点 1"/>
          <p:cNvSpPr>
            <a:spLocks noChangeAspect="1"/>
          </p:cNvSpPr>
          <p:nvPr/>
        </p:nvSpPr>
        <p:spPr>
          <a:xfrm>
            <a:off x="3852000" y="1672363"/>
            <a:ext cx="1440000" cy="1440000"/>
          </a:xfrm>
          <a:prstGeom prst="flowChartConnector">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zh-CN" altLang="en-US" sz="3200" dirty="0">
                <a:latin typeface="微软雅黑" panose="020B0503020204020204" pitchFamily="34" charset="-122"/>
                <a:ea typeface="微软雅黑" panose="020B0503020204020204" pitchFamily="34" charset="-122"/>
              </a:rPr>
              <a:t>开发</a:t>
            </a:r>
          </a:p>
        </p:txBody>
      </p:sp>
    </p:spTree>
    <p:extLst>
      <p:ext uri="{BB962C8B-B14F-4D97-AF65-F5344CB8AC3E}">
        <p14:creationId xmlns:p14="http://schemas.microsoft.com/office/powerpoint/2010/main" val="2951317923"/>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childTnLst>
                          </p:cTn>
                        </p:par>
                        <p:par>
                          <p:cTn id="8" fill="hold">
                            <p:stCondLst>
                              <p:cond delay="750"/>
                            </p:stCondLst>
                            <p:childTnLst>
                              <p:par>
                                <p:cTn id="9" presetID="18" presetClass="entr" presetSubtype="6"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strips(downRight)">
                                      <p:cBhvr>
                                        <p:cTn id="11" dur="750"/>
                                        <p:tgtEl>
                                          <p:spTgt spid="10"/>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750"/>
                                        <p:tgtEl>
                                          <p:spTgt spid="6"/>
                                        </p:tgtEl>
                                      </p:cBhvr>
                                    </p:animEffect>
                                  </p:childTnLst>
                                </p:cTn>
                              </p:par>
                            </p:childTnLst>
                          </p:cTn>
                        </p:par>
                        <p:par>
                          <p:cTn id="17" fill="hold">
                            <p:stCondLst>
                              <p:cond delay="750"/>
                            </p:stCondLst>
                            <p:childTnLst>
                              <p:par>
                                <p:cTn id="18" presetID="18" presetClass="entr" presetSubtype="3" fill="hold" grpId="0" nodeType="after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strips(upRight)">
                                      <p:cBhvr>
                                        <p:cTn id="20" dur="750"/>
                                        <p:tgtEl>
                                          <p:spTgt spid="13"/>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wipe(left)">
                                      <p:cBhvr>
                                        <p:cTn id="25" dur="750"/>
                                        <p:tgtEl>
                                          <p:spTgt spid="7"/>
                                        </p:tgtEl>
                                      </p:cBhvr>
                                    </p:animEffect>
                                  </p:childTnLst>
                                </p:cTn>
                              </p:par>
                            </p:childTnLst>
                          </p:cTn>
                        </p:par>
                        <p:par>
                          <p:cTn id="26" fill="hold">
                            <p:stCondLst>
                              <p:cond delay="750"/>
                            </p:stCondLst>
                            <p:childTnLst>
                              <p:par>
                                <p:cTn id="27" presetID="10" presetClass="entr" presetSubtype="0" fill="hold" grpId="0" nodeType="after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750"/>
                                        <p:tgtEl>
                                          <p:spTgt spid="8"/>
                                        </p:tgtEl>
                                      </p:cBhvr>
                                    </p:animEffect>
                                  </p:childTnLst>
                                </p:cTn>
                              </p:par>
                            </p:childTnLst>
                          </p:cTn>
                        </p:par>
                      </p:childTnLst>
                    </p:cTn>
                  </p:par>
                  <p:par>
                    <p:cTn id="30" fill="hold">
                      <p:stCondLst>
                        <p:cond delay="indefinite"/>
                      </p:stCondLst>
                      <p:childTnLst>
                        <p:par>
                          <p:cTn id="31" fill="hold">
                            <p:stCondLst>
                              <p:cond delay="0"/>
                            </p:stCondLst>
                            <p:childTnLst>
                              <p:par>
                                <p:cTn id="32" presetID="6" presetClass="emph" presetSubtype="0" fill="hold" grpId="0" nodeType="clickEffect">
                                  <p:stCondLst>
                                    <p:cond delay="0"/>
                                  </p:stCondLst>
                                  <p:childTnLst>
                                    <p:animScale>
                                      <p:cBhvr>
                                        <p:cTn id="33" dur="1000" fill="hold"/>
                                        <p:tgtEl>
                                          <p:spTgt spid="2"/>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3" grpId="0" animBg="1"/>
      <p:bldP spid="6" grpId="0" animBg="1"/>
      <p:bldP spid="7" grpId="0" animBg="1"/>
      <p:bldP spid="8" grpId="0" animBg="1"/>
      <p:bldP spid="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95448" y="3543978"/>
            <a:ext cx="1353104" cy="1080000"/>
          </a:xfrm>
          <a:prstGeom prst="rect">
            <a:avLst/>
          </a:prstGeom>
        </p:spPr>
      </p:pic>
      <p:pic>
        <p:nvPicPr>
          <p:cNvPr id="3" name="图片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88224" y="1569662"/>
            <a:ext cx="1517728" cy="1800000"/>
          </a:xfrm>
          <a:prstGeom prst="rect">
            <a:avLst/>
          </a:prstGeom>
        </p:spPr>
      </p:pic>
      <p:pic>
        <p:nvPicPr>
          <p:cNvPr id="4" name="图片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83568" y="1570195"/>
            <a:ext cx="2109678" cy="1800000"/>
          </a:xfrm>
          <a:prstGeom prst="rect">
            <a:avLst/>
          </a:prstGeom>
        </p:spPr>
      </p:pic>
      <p:pic>
        <p:nvPicPr>
          <p:cNvPr id="5" name="图片 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801100" y="188219"/>
            <a:ext cx="1557692" cy="1080000"/>
          </a:xfrm>
          <a:prstGeom prst="rect">
            <a:avLst/>
          </a:prstGeom>
          <a:ln>
            <a:noFill/>
          </a:ln>
          <a:effectLst>
            <a:outerShdw blurRad="190500" algn="tl" rotWithShape="0">
              <a:srgbClr val="000000">
                <a:alpha val="70000"/>
              </a:srgbClr>
            </a:outerShdw>
          </a:effectLst>
        </p:spPr>
      </p:pic>
      <p:sp>
        <p:nvSpPr>
          <p:cNvPr id="6" name="矩形 5"/>
          <p:cNvSpPr/>
          <p:nvPr/>
        </p:nvSpPr>
        <p:spPr>
          <a:xfrm>
            <a:off x="3801100" y="188219"/>
            <a:ext cx="1557692" cy="1080000"/>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wrap="square" lIns="91440" tIns="45720" rIns="91440" bIns="45720" anchor="ctr" anchorCtr="0">
            <a:noAutofit/>
          </a:bodyPr>
          <a:lstStyle/>
          <a:p>
            <a:pPr algn="ctr"/>
            <a:r>
              <a:rPr lang="en-US" altLang="zh-CN" sz="2800" b="1" dirty="0" smtClean="0">
                <a:ln w="9525">
                  <a:solidFill>
                    <a:schemeClr val="bg1"/>
                  </a:solidFill>
                  <a:prstDash val="solid"/>
                </a:ln>
                <a:solidFill>
                  <a:srgbClr val="C00000"/>
                </a:solidFill>
                <a:effectLst>
                  <a:outerShdw blurRad="12700" dist="38100" dir="2700000" algn="tl" rotWithShape="0">
                    <a:schemeClr val="bg1">
                      <a:lumMod val="50000"/>
                    </a:schemeClr>
                  </a:outerShdw>
                </a:effectLst>
                <a:latin typeface="微软雅黑" panose="020B0503020204020204" pitchFamily="34" charset="-122"/>
                <a:ea typeface="微软雅黑" panose="020B0503020204020204" pitchFamily="34" charset="-122"/>
              </a:rPr>
              <a:t>WEB</a:t>
            </a:r>
            <a:endParaRPr lang="zh-CN" altLang="en-US" sz="2800" b="1" dirty="0">
              <a:ln w="9525">
                <a:solidFill>
                  <a:schemeClr val="bg1"/>
                </a:solidFill>
                <a:prstDash val="solid"/>
              </a:ln>
              <a:solidFill>
                <a:srgbClr val="C00000"/>
              </a:solidFill>
              <a:effectLst>
                <a:outerShdw blurRad="12700" dist="38100" dir="2700000" algn="tl" rotWithShape="0">
                  <a:schemeClr val="bg1">
                    <a:lumMod val="50000"/>
                  </a:schemeClr>
                </a:outerShdw>
              </a:effectLst>
              <a:latin typeface="微软雅黑" panose="020B0503020204020204" pitchFamily="34" charset="-122"/>
              <a:ea typeface="微软雅黑" panose="020B0503020204020204" pitchFamily="34" charset="-122"/>
            </a:endParaRPr>
          </a:p>
        </p:txBody>
      </p:sp>
      <p:sp>
        <p:nvSpPr>
          <p:cNvPr id="7" name="矩形 6"/>
          <p:cNvSpPr/>
          <p:nvPr/>
        </p:nvSpPr>
        <p:spPr>
          <a:xfrm>
            <a:off x="3897570" y="3579982"/>
            <a:ext cx="1353104" cy="828092"/>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wrap="square" lIns="91440" tIns="45720" rIns="91440" bIns="45720" anchor="ctr" anchorCtr="0">
            <a:noAutofit/>
          </a:bodyPr>
          <a:lstStyle/>
          <a:p>
            <a:pPr algn="ctr"/>
            <a:r>
              <a:rPr lang="en-US" altLang="zh-CN" sz="2800" b="1" dirty="0">
                <a:ln w="9525">
                  <a:solidFill>
                    <a:schemeClr val="bg1"/>
                  </a:solidFill>
                  <a:prstDash val="solid"/>
                </a:ln>
                <a:solidFill>
                  <a:srgbClr val="C00000"/>
                </a:solidFill>
                <a:effectLst>
                  <a:outerShdw blurRad="12700" dist="38100" dir="2700000" algn="tl" rotWithShape="0">
                    <a:schemeClr val="bg1">
                      <a:lumMod val="50000"/>
                    </a:schemeClr>
                  </a:outerShdw>
                </a:effectLst>
                <a:latin typeface="微软雅黑" panose="020B0503020204020204" pitchFamily="34" charset="-122"/>
                <a:ea typeface="微软雅黑" panose="020B0503020204020204" pitchFamily="34" charset="-122"/>
              </a:rPr>
              <a:t>PC</a:t>
            </a:r>
            <a:endParaRPr lang="zh-CN" altLang="en-US" sz="2800" b="1" dirty="0">
              <a:ln w="9525">
                <a:solidFill>
                  <a:schemeClr val="bg1"/>
                </a:solidFill>
                <a:prstDash val="solid"/>
              </a:ln>
              <a:solidFill>
                <a:srgbClr val="C00000"/>
              </a:solidFill>
              <a:effectLst>
                <a:outerShdw blurRad="12700" dist="38100" dir="2700000" algn="tl" rotWithShape="0">
                  <a:schemeClr val="bg1">
                    <a:lumMod val="50000"/>
                  </a:schemeClr>
                </a:outerShdw>
              </a:effectLst>
              <a:latin typeface="微软雅黑" panose="020B0503020204020204" pitchFamily="34" charset="-122"/>
              <a:ea typeface="微软雅黑" panose="020B0503020204020204" pitchFamily="34" charset="-122"/>
            </a:endParaRPr>
          </a:p>
        </p:txBody>
      </p:sp>
      <p:sp>
        <p:nvSpPr>
          <p:cNvPr id="8" name="矩形 7"/>
          <p:cNvSpPr/>
          <p:nvPr/>
        </p:nvSpPr>
        <p:spPr>
          <a:xfrm>
            <a:off x="6624228" y="1707654"/>
            <a:ext cx="1440160" cy="1512167"/>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wrap="square" lIns="91440" tIns="45720" rIns="91440" bIns="45720" anchor="ctr" anchorCtr="0">
            <a:noAutofit/>
          </a:bodyPr>
          <a:lstStyle/>
          <a:p>
            <a:pPr algn="ctr"/>
            <a:r>
              <a:rPr lang="en-US" altLang="zh-CN" sz="2800" b="1" dirty="0">
                <a:ln w="9525">
                  <a:solidFill>
                    <a:schemeClr val="bg1"/>
                  </a:solidFill>
                  <a:prstDash val="solid"/>
                </a:ln>
                <a:solidFill>
                  <a:srgbClr val="C00000"/>
                </a:solidFill>
                <a:effectLst>
                  <a:outerShdw blurRad="12700" dist="38100" dir="2700000" algn="tl" rotWithShape="0">
                    <a:schemeClr val="bg1">
                      <a:lumMod val="50000"/>
                    </a:schemeClr>
                  </a:outerShdw>
                </a:effectLst>
                <a:latin typeface="微软雅黑" panose="020B0503020204020204" pitchFamily="34" charset="-122"/>
                <a:ea typeface="微软雅黑" panose="020B0503020204020204" pitchFamily="34" charset="-122"/>
              </a:rPr>
              <a:t>AOS</a:t>
            </a:r>
            <a:endParaRPr lang="zh-CN" altLang="en-US" sz="2800" b="1" dirty="0">
              <a:ln w="9525">
                <a:solidFill>
                  <a:schemeClr val="bg1"/>
                </a:solidFill>
                <a:prstDash val="solid"/>
              </a:ln>
              <a:solidFill>
                <a:srgbClr val="C00000"/>
              </a:solidFill>
              <a:effectLst>
                <a:outerShdw blurRad="12700" dist="38100" dir="2700000" algn="tl" rotWithShape="0">
                  <a:schemeClr val="bg1">
                    <a:lumMod val="50000"/>
                  </a:schemeClr>
                </a:outerShdw>
              </a:effectLst>
              <a:latin typeface="微软雅黑" panose="020B0503020204020204" pitchFamily="34" charset="-122"/>
              <a:ea typeface="微软雅黑" panose="020B0503020204020204" pitchFamily="34" charset="-122"/>
            </a:endParaRPr>
          </a:p>
        </p:txBody>
      </p:sp>
      <p:sp>
        <p:nvSpPr>
          <p:cNvPr id="9" name="矩形 8"/>
          <p:cNvSpPr/>
          <p:nvPr/>
        </p:nvSpPr>
        <p:spPr>
          <a:xfrm>
            <a:off x="1181187" y="1766015"/>
            <a:ext cx="1312105" cy="1453805"/>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wrap="square" lIns="91440" tIns="45720" rIns="91440" bIns="45720" anchor="ctr" anchorCtr="0">
            <a:noAutofit/>
          </a:bodyPr>
          <a:lstStyle/>
          <a:p>
            <a:pPr algn="ctr"/>
            <a:r>
              <a:rPr lang="en-US" altLang="zh-CN" sz="2800" b="1" dirty="0">
                <a:ln w="9525">
                  <a:solidFill>
                    <a:schemeClr val="bg1"/>
                  </a:solidFill>
                  <a:prstDash val="solid"/>
                </a:ln>
                <a:solidFill>
                  <a:srgbClr val="C00000"/>
                </a:solidFill>
                <a:effectLst>
                  <a:outerShdw blurRad="12700" dist="38100" dir="2700000" algn="tl" rotWithShape="0">
                    <a:schemeClr val="bg1">
                      <a:lumMod val="50000"/>
                    </a:schemeClr>
                  </a:outerShdw>
                </a:effectLst>
                <a:latin typeface="微软雅黑" panose="020B0503020204020204" pitchFamily="34" charset="-122"/>
                <a:ea typeface="微软雅黑" panose="020B0503020204020204" pitchFamily="34" charset="-122"/>
              </a:rPr>
              <a:t>IOS</a:t>
            </a:r>
            <a:endParaRPr lang="zh-CN" altLang="en-US" sz="2800" b="1" dirty="0">
              <a:ln w="9525">
                <a:solidFill>
                  <a:schemeClr val="bg1"/>
                </a:solidFill>
                <a:prstDash val="solid"/>
              </a:ln>
              <a:solidFill>
                <a:srgbClr val="C00000"/>
              </a:solidFill>
              <a:effectLst>
                <a:outerShdw blurRad="12700" dist="38100" dir="2700000" algn="tl" rotWithShape="0">
                  <a:schemeClr val="bg1">
                    <a:lumMod val="50000"/>
                  </a:schemeClr>
                </a:outerShdw>
              </a:effectLst>
              <a:latin typeface="微软雅黑" panose="020B0503020204020204" pitchFamily="34" charset="-122"/>
              <a:ea typeface="微软雅黑" panose="020B0503020204020204" pitchFamily="34" charset="-122"/>
            </a:endParaRPr>
          </a:p>
        </p:txBody>
      </p:sp>
      <p:sp>
        <p:nvSpPr>
          <p:cNvPr id="18" name="燕尾形箭头 17"/>
          <p:cNvSpPr/>
          <p:nvPr/>
        </p:nvSpPr>
        <p:spPr>
          <a:xfrm>
            <a:off x="2756709" y="2268463"/>
            <a:ext cx="829942" cy="402500"/>
          </a:xfrm>
          <a:prstGeom prst="notchedRightArrow">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9" name="燕尾形箭头 18"/>
          <p:cNvSpPr/>
          <p:nvPr/>
        </p:nvSpPr>
        <p:spPr>
          <a:xfrm rot="10800000">
            <a:off x="5546215" y="2268945"/>
            <a:ext cx="829942" cy="402500"/>
          </a:xfrm>
          <a:prstGeom prst="notchedRightArrow">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20" name="燕尾形箭头 19"/>
          <p:cNvSpPr/>
          <p:nvPr/>
        </p:nvSpPr>
        <p:spPr>
          <a:xfrm rot="5400000">
            <a:off x="4332081" y="1344760"/>
            <a:ext cx="495729" cy="402500"/>
          </a:xfrm>
          <a:prstGeom prst="notchedRightArrow">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21" name="燕尾形箭头 20"/>
          <p:cNvSpPr/>
          <p:nvPr/>
        </p:nvSpPr>
        <p:spPr>
          <a:xfrm rot="16200000">
            <a:off x="4322154" y="3063113"/>
            <a:ext cx="495729" cy="402500"/>
          </a:xfrm>
          <a:prstGeom prst="notchedRightArrow">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pic>
        <p:nvPicPr>
          <p:cNvPr id="12" name="图片 11"/>
          <p:cNvPicPr>
            <a:picLocks noChangeAspect="1"/>
          </p:cNvPicPr>
          <p:nvPr/>
        </p:nvPicPr>
        <p:blipFill>
          <a:blip r:embed="rId7"/>
          <a:stretch>
            <a:fillRect/>
          </a:stretch>
        </p:blipFill>
        <p:spPr>
          <a:xfrm>
            <a:off x="3977515" y="1861495"/>
            <a:ext cx="1193007" cy="1096161"/>
          </a:xfrm>
          <a:prstGeom prst="rect">
            <a:avLst/>
          </a:prstGeom>
        </p:spPr>
      </p:pic>
      <p:sp>
        <p:nvSpPr>
          <p:cNvPr id="11" name="矩形 10"/>
          <p:cNvSpPr/>
          <p:nvPr/>
        </p:nvSpPr>
        <p:spPr>
          <a:xfrm>
            <a:off x="3977515" y="1861495"/>
            <a:ext cx="1193007" cy="1096161"/>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wrap="square" lIns="91440" tIns="45720" rIns="91440" bIns="45720" anchor="ctr" anchorCtr="0">
            <a:noAutofit/>
          </a:bodyPr>
          <a:lstStyle/>
          <a:p>
            <a:pPr algn="ctr"/>
            <a:r>
              <a:rPr lang="en-US" altLang="zh-CN" sz="2400" b="1" dirty="0">
                <a:ln w="9525">
                  <a:solidFill>
                    <a:schemeClr val="bg1"/>
                  </a:solidFill>
                  <a:prstDash val="solid"/>
                </a:ln>
                <a:solidFill>
                  <a:srgbClr val="C00000"/>
                </a:solidFill>
                <a:effectLst>
                  <a:outerShdw blurRad="12700" dist="38100" dir="2700000" algn="tl" rotWithShape="0">
                    <a:schemeClr val="bg1">
                      <a:lumMod val="50000"/>
                    </a:schemeClr>
                  </a:outerShdw>
                </a:effectLst>
                <a:latin typeface="微软雅黑" panose="020B0503020204020204" pitchFamily="34" charset="-122"/>
                <a:ea typeface="微软雅黑" panose="020B0503020204020204" pitchFamily="34" charset="-122"/>
              </a:rPr>
              <a:t>Server</a:t>
            </a:r>
            <a:endParaRPr lang="zh-CN" altLang="en-US" sz="2400" b="1" dirty="0">
              <a:ln w="9525">
                <a:solidFill>
                  <a:schemeClr val="bg1"/>
                </a:solidFill>
                <a:prstDash val="solid"/>
              </a:ln>
              <a:solidFill>
                <a:srgbClr val="C00000"/>
              </a:solidFill>
              <a:effectLst>
                <a:outerShdw blurRad="12700" dist="38100" dir="2700000" algn="tl" rotWithShape="0">
                  <a:schemeClr val="bg1">
                    <a:lumMod val="50000"/>
                  </a:schemeClr>
                </a:outerShdw>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670296926"/>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childTnLst>
                                </p:cTn>
                              </p:par>
                            </p:childTnLst>
                          </p:cTn>
                        </p:par>
                        <p:par>
                          <p:cTn id="8" fill="hold">
                            <p:stCondLst>
                              <p:cond delay="750"/>
                            </p:stCondLst>
                            <p:childTnLst>
                              <p:par>
                                <p:cTn id="9" presetID="10"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75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750"/>
                                        <p:tgtEl>
                                          <p:spTgt spid="4"/>
                                        </p:tgtEl>
                                      </p:cBhvr>
                                    </p:animEffect>
                                  </p:childTnLst>
                                </p:cTn>
                              </p:par>
                            </p:childTnLst>
                          </p:cTn>
                        </p:par>
                        <p:par>
                          <p:cTn id="17" fill="hold">
                            <p:stCondLst>
                              <p:cond delay="750"/>
                            </p:stCondLst>
                            <p:childTnLst>
                              <p:par>
                                <p:cTn id="18" presetID="10" presetClass="entr" presetSubtype="0" fill="hold" grpId="0" nodeType="after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750"/>
                                        <p:tgtEl>
                                          <p:spTgt spid="9"/>
                                        </p:tgtEl>
                                      </p:cBhvr>
                                    </p:animEffect>
                                  </p:childTnLst>
                                </p:cTn>
                              </p:par>
                            </p:childTnLst>
                          </p:cTn>
                        </p:par>
                        <p:par>
                          <p:cTn id="21" fill="hold">
                            <p:stCondLst>
                              <p:cond delay="1500"/>
                            </p:stCondLst>
                            <p:childTnLst>
                              <p:par>
                                <p:cTn id="22" presetID="10" presetClass="entr" presetSubtype="0" fill="hold" nodeType="after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fade">
                                      <p:cBhvr>
                                        <p:cTn id="24" dur="750"/>
                                        <p:tgtEl>
                                          <p:spTgt spid="3"/>
                                        </p:tgtEl>
                                      </p:cBhvr>
                                    </p:animEffect>
                                  </p:childTnLst>
                                </p:cTn>
                              </p:par>
                            </p:childTnLst>
                          </p:cTn>
                        </p:par>
                        <p:par>
                          <p:cTn id="25" fill="hold">
                            <p:stCondLst>
                              <p:cond delay="2250"/>
                            </p:stCondLst>
                            <p:childTnLst>
                              <p:par>
                                <p:cTn id="26" presetID="10" presetClass="entr" presetSubtype="0" fill="hold" grpId="0" nodeType="after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fade">
                                      <p:cBhvr>
                                        <p:cTn id="28" dur="750"/>
                                        <p:tgtEl>
                                          <p:spTgt spid="8"/>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2"/>
                                        </p:tgtEl>
                                        <p:attrNameLst>
                                          <p:attrName>style.visibility</p:attrName>
                                        </p:attrNameLst>
                                      </p:cBhvr>
                                      <p:to>
                                        <p:strVal val="visible"/>
                                      </p:to>
                                    </p:set>
                                    <p:animEffect transition="in" filter="fade">
                                      <p:cBhvr>
                                        <p:cTn id="33" dur="750"/>
                                        <p:tgtEl>
                                          <p:spTgt spid="2"/>
                                        </p:tgtEl>
                                      </p:cBhvr>
                                    </p:animEffect>
                                  </p:childTnLst>
                                </p:cTn>
                              </p:par>
                            </p:childTnLst>
                          </p:cTn>
                        </p:par>
                        <p:par>
                          <p:cTn id="34" fill="hold">
                            <p:stCondLst>
                              <p:cond delay="750"/>
                            </p:stCondLst>
                            <p:childTnLst>
                              <p:par>
                                <p:cTn id="35" presetID="10" presetClass="entr" presetSubtype="0" fill="hold" grpId="0" nodeType="after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750"/>
                                        <p:tgtEl>
                                          <p:spTgt spid="7"/>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grpId="0" nodeType="click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wipe(up)">
                                      <p:cBhvr>
                                        <p:cTn id="42" dur="750"/>
                                        <p:tgtEl>
                                          <p:spTgt spid="20"/>
                                        </p:tgtEl>
                                      </p:cBhvr>
                                    </p:animEffect>
                                  </p:childTnLst>
                                </p:cTn>
                              </p:par>
                              <p:par>
                                <p:cTn id="43" presetID="22" presetClass="entr" presetSubtype="2" fill="hold" grpId="0" nodeType="withEffect">
                                  <p:stCondLst>
                                    <p:cond delay="0"/>
                                  </p:stCondLst>
                                  <p:childTnLst>
                                    <p:set>
                                      <p:cBhvr>
                                        <p:cTn id="44" dur="1" fill="hold">
                                          <p:stCondLst>
                                            <p:cond delay="0"/>
                                          </p:stCondLst>
                                        </p:cTn>
                                        <p:tgtEl>
                                          <p:spTgt spid="19"/>
                                        </p:tgtEl>
                                        <p:attrNameLst>
                                          <p:attrName>style.visibility</p:attrName>
                                        </p:attrNameLst>
                                      </p:cBhvr>
                                      <p:to>
                                        <p:strVal val="visible"/>
                                      </p:to>
                                    </p:set>
                                    <p:animEffect transition="in" filter="wipe(right)">
                                      <p:cBhvr>
                                        <p:cTn id="45" dur="750"/>
                                        <p:tgtEl>
                                          <p:spTgt spid="19"/>
                                        </p:tgtEl>
                                      </p:cBhvr>
                                    </p:animEffect>
                                  </p:childTnLst>
                                </p:cTn>
                              </p:par>
                              <p:par>
                                <p:cTn id="46" presetID="22" presetClass="entr" presetSubtype="8" fill="hold" grpId="0" nodeType="withEffect">
                                  <p:stCondLst>
                                    <p:cond delay="0"/>
                                  </p:stCondLst>
                                  <p:childTnLst>
                                    <p:set>
                                      <p:cBhvr>
                                        <p:cTn id="47" dur="1" fill="hold">
                                          <p:stCondLst>
                                            <p:cond delay="0"/>
                                          </p:stCondLst>
                                        </p:cTn>
                                        <p:tgtEl>
                                          <p:spTgt spid="18"/>
                                        </p:tgtEl>
                                        <p:attrNameLst>
                                          <p:attrName>style.visibility</p:attrName>
                                        </p:attrNameLst>
                                      </p:cBhvr>
                                      <p:to>
                                        <p:strVal val="visible"/>
                                      </p:to>
                                    </p:set>
                                    <p:animEffect transition="in" filter="wipe(left)">
                                      <p:cBhvr>
                                        <p:cTn id="48" dur="750"/>
                                        <p:tgtEl>
                                          <p:spTgt spid="18"/>
                                        </p:tgtEl>
                                      </p:cBhvr>
                                    </p:animEffect>
                                  </p:childTnLst>
                                </p:cTn>
                              </p:par>
                              <p:par>
                                <p:cTn id="49" presetID="22" presetClass="entr" presetSubtype="4" fill="hold" grpId="0" nodeType="withEffect">
                                  <p:stCondLst>
                                    <p:cond delay="0"/>
                                  </p:stCondLst>
                                  <p:childTnLst>
                                    <p:set>
                                      <p:cBhvr>
                                        <p:cTn id="50" dur="1" fill="hold">
                                          <p:stCondLst>
                                            <p:cond delay="0"/>
                                          </p:stCondLst>
                                        </p:cTn>
                                        <p:tgtEl>
                                          <p:spTgt spid="21"/>
                                        </p:tgtEl>
                                        <p:attrNameLst>
                                          <p:attrName>style.visibility</p:attrName>
                                        </p:attrNameLst>
                                      </p:cBhvr>
                                      <p:to>
                                        <p:strVal val="visible"/>
                                      </p:to>
                                    </p:set>
                                    <p:animEffect transition="in" filter="wipe(down)">
                                      <p:cBhvr>
                                        <p:cTn id="51" dur="750"/>
                                        <p:tgtEl>
                                          <p:spTgt spid="21"/>
                                        </p:tgtEl>
                                      </p:cBhvr>
                                    </p:animEffect>
                                  </p:childTnLst>
                                </p:cTn>
                              </p:par>
                            </p:childTnLst>
                          </p:cTn>
                        </p:par>
                        <p:par>
                          <p:cTn id="52" fill="hold">
                            <p:stCondLst>
                              <p:cond delay="750"/>
                            </p:stCondLst>
                            <p:childTnLst>
                              <p:par>
                                <p:cTn id="53" presetID="10" presetClass="entr" presetSubtype="0" fill="hold" nodeType="afterEffect">
                                  <p:stCondLst>
                                    <p:cond delay="0"/>
                                  </p:stCondLst>
                                  <p:childTnLst>
                                    <p:set>
                                      <p:cBhvr>
                                        <p:cTn id="54" dur="1" fill="hold">
                                          <p:stCondLst>
                                            <p:cond delay="0"/>
                                          </p:stCondLst>
                                        </p:cTn>
                                        <p:tgtEl>
                                          <p:spTgt spid="12"/>
                                        </p:tgtEl>
                                        <p:attrNameLst>
                                          <p:attrName>style.visibility</p:attrName>
                                        </p:attrNameLst>
                                      </p:cBhvr>
                                      <p:to>
                                        <p:strVal val="visible"/>
                                      </p:to>
                                    </p:set>
                                    <p:animEffect transition="in" filter="fade">
                                      <p:cBhvr>
                                        <p:cTn id="55" dur="750"/>
                                        <p:tgtEl>
                                          <p:spTgt spid="12"/>
                                        </p:tgtEl>
                                      </p:cBhvr>
                                    </p:animEffect>
                                  </p:childTnLst>
                                </p:cTn>
                              </p:par>
                            </p:childTnLst>
                          </p:cTn>
                        </p:par>
                        <p:par>
                          <p:cTn id="56" fill="hold">
                            <p:stCondLst>
                              <p:cond delay="1500"/>
                            </p:stCondLst>
                            <p:childTnLst>
                              <p:par>
                                <p:cTn id="57" presetID="10" presetClass="entr" presetSubtype="0" fill="hold" grpId="0" nodeType="afterEffect">
                                  <p:stCondLst>
                                    <p:cond delay="0"/>
                                  </p:stCondLst>
                                  <p:childTnLst>
                                    <p:set>
                                      <p:cBhvr>
                                        <p:cTn id="58" dur="1" fill="hold">
                                          <p:stCondLst>
                                            <p:cond delay="0"/>
                                          </p:stCondLst>
                                        </p:cTn>
                                        <p:tgtEl>
                                          <p:spTgt spid="11"/>
                                        </p:tgtEl>
                                        <p:attrNameLst>
                                          <p:attrName>style.visibility</p:attrName>
                                        </p:attrNameLst>
                                      </p:cBhvr>
                                      <p:to>
                                        <p:strVal val="visible"/>
                                      </p:to>
                                    </p:set>
                                    <p:animEffect transition="in" filter="fade">
                                      <p:cBhvr>
                                        <p:cTn id="59" dur="7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8" grpId="0" animBg="1"/>
      <p:bldP spid="19" grpId="0" animBg="1"/>
      <p:bldP spid="20" grpId="0" animBg="1"/>
      <p:bldP spid="21" grpId="0" animBg="1"/>
      <p:bldP spid="11"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55116" y="771550"/>
            <a:ext cx="1557692" cy="1080000"/>
          </a:xfrm>
          <a:prstGeom prst="rect">
            <a:avLst/>
          </a:prstGeom>
          <a:ln>
            <a:noFill/>
          </a:ln>
          <a:effectLst>
            <a:outerShdw blurRad="190500" algn="tl" rotWithShape="0">
              <a:srgbClr val="000000">
                <a:alpha val="70000"/>
              </a:srgbClr>
            </a:outerShdw>
          </a:effectLst>
        </p:spPr>
      </p:pic>
      <p:sp>
        <p:nvSpPr>
          <p:cNvPr id="3" name="矩形 2"/>
          <p:cNvSpPr/>
          <p:nvPr/>
        </p:nvSpPr>
        <p:spPr>
          <a:xfrm>
            <a:off x="2355116" y="771550"/>
            <a:ext cx="1557692" cy="1080000"/>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wrap="square" lIns="91440" tIns="45720" rIns="91440" bIns="45720" anchor="ctr" anchorCtr="0">
            <a:noAutofit/>
          </a:bodyPr>
          <a:lstStyle/>
          <a:p>
            <a:pPr algn="ctr"/>
            <a:r>
              <a:rPr lang="en-US" altLang="zh-CN" sz="2800" b="1" dirty="0" smtClean="0">
                <a:ln w="9525">
                  <a:solidFill>
                    <a:schemeClr val="bg1"/>
                  </a:solidFill>
                  <a:prstDash val="solid"/>
                </a:ln>
                <a:solidFill>
                  <a:srgbClr val="C00000"/>
                </a:solidFill>
                <a:effectLst>
                  <a:outerShdw blurRad="12700" dist="38100" dir="2700000" algn="tl" rotWithShape="0">
                    <a:schemeClr val="bg1">
                      <a:lumMod val="50000"/>
                    </a:schemeClr>
                  </a:outerShdw>
                </a:effectLst>
                <a:latin typeface="微软雅黑" panose="020B0503020204020204" pitchFamily="34" charset="-122"/>
                <a:ea typeface="微软雅黑" panose="020B0503020204020204" pitchFamily="34" charset="-122"/>
              </a:rPr>
              <a:t>WEB</a:t>
            </a:r>
            <a:endParaRPr lang="zh-CN" altLang="en-US" sz="2800" b="1" dirty="0">
              <a:ln w="9525">
                <a:solidFill>
                  <a:schemeClr val="bg1"/>
                </a:solidFill>
                <a:prstDash val="solid"/>
              </a:ln>
              <a:solidFill>
                <a:srgbClr val="C00000"/>
              </a:solidFill>
              <a:effectLst>
                <a:outerShdw blurRad="12700" dist="38100" dir="2700000" algn="tl" rotWithShape="0">
                  <a:schemeClr val="bg1">
                    <a:lumMod val="50000"/>
                  </a:schemeClr>
                </a:outerShdw>
              </a:effectLst>
              <a:latin typeface="微软雅黑" panose="020B0503020204020204" pitchFamily="34" charset="-122"/>
              <a:ea typeface="微软雅黑" panose="020B0503020204020204" pitchFamily="34" charset="-122"/>
            </a:endParaRPr>
          </a:p>
        </p:txBody>
      </p:sp>
      <p:sp>
        <p:nvSpPr>
          <p:cNvPr id="7" name="上下箭头 6"/>
          <p:cNvSpPr/>
          <p:nvPr/>
        </p:nvSpPr>
        <p:spPr>
          <a:xfrm>
            <a:off x="2917938" y="2103698"/>
            <a:ext cx="432048" cy="796218"/>
          </a:xfrm>
          <a:prstGeom prst="upDownArrow">
            <a:avLst>
              <a:gd name="adj1" fmla="val 60784"/>
              <a:gd name="adj2" fmla="val 50000"/>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8" name="流程图: 接点 7"/>
          <p:cNvSpPr>
            <a:spLocks noChangeAspect="1"/>
          </p:cNvSpPr>
          <p:nvPr/>
        </p:nvSpPr>
        <p:spPr>
          <a:xfrm>
            <a:off x="5561863" y="861550"/>
            <a:ext cx="900000" cy="900000"/>
          </a:xfrm>
          <a:prstGeom prst="flowChartConnector">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zh-CN" altLang="en-US" sz="2000" dirty="0">
                <a:latin typeface="微软雅黑" panose="020B0503020204020204" pitchFamily="34" charset="-122"/>
                <a:ea typeface="微软雅黑" panose="020B0503020204020204" pitchFamily="34" charset="-122"/>
              </a:rPr>
              <a:t>前端</a:t>
            </a:r>
          </a:p>
        </p:txBody>
      </p:sp>
      <p:sp>
        <p:nvSpPr>
          <p:cNvPr id="9" name="流程图: 接点 8"/>
          <p:cNvSpPr>
            <a:spLocks noChangeAspect="1"/>
          </p:cNvSpPr>
          <p:nvPr/>
        </p:nvSpPr>
        <p:spPr>
          <a:xfrm>
            <a:off x="5566091" y="3293945"/>
            <a:ext cx="900000" cy="900000"/>
          </a:xfrm>
          <a:prstGeom prst="flowChartConnector">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zh-CN" altLang="en-US" sz="2000" dirty="0" smtClean="0">
                <a:latin typeface="微软雅黑" panose="020B0503020204020204" pitchFamily="34" charset="-122"/>
                <a:ea typeface="微软雅黑" panose="020B0503020204020204" pitchFamily="34" charset="-122"/>
              </a:rPr>
              <a:t>后端</a:t>
            </a:r>
            <a:endParaRPr lang="zh-CN" altLang="en-US" sz="2000" dirty="0">
              <a:latin typeface="微软雅黑" panose="020B0503020204020204" pitchFamily="34" charset="-122"/>
              <a:ea typeface="微软雅黑" panose="020B0503020204020204" pitchFamily="34" charset="-122"/>
            </a:endParaRPr>
          </a:p>
        </p:txBody>
      </p:sp>
      <p:sp>
        <p:nvSpPr>
          <p:cNvPr id="10" name="燕尾形箭头 9"/>
          <p:cNvSpPr/>
          <p:nvPr/>
        </p:nvSpPr>
        <p:spPr>
          <a:xfrm>
            <a:off x="4305287" y="1032574"/>
            <a:ext cx="864096" cy="557952"/>
          </a:xfrm>
          <a:prstGeom prst="notchedRightArrow">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1" name="燕尾形箭头 10"/>
          <p:cNvSpPr/>
          <p:nvPr/>
        </p:nvSpPr>
        <p:spPr>
          <a:xfrm>
            <a:off x="4305287" y="3464969"/>
            <a:ext cx="864096" cy="557952"/>
          </a:xfrm>
          <a:prstGeom prst="notchedRightArrow">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pic>
        <p:nvPicPr>
          <p:cNvPr id="12" name="图片 11"/>
          <p:cNvPicPr>
            <a:picLocks noChangeAspect="1"/>
          </p:cNvPicPr>
          <p:nvPr/>
        </p:nvPicPr>
        <p:blipFill>
          <a:blip r:embed="rId4"/>
          <a:stretch>
            <a:fillRect/>
          </a:stretch>
        </p:blipFill>
        <p:spPr>
          <a:xfrm>
            <a:off x="2355116" y="3038647"/>
            <a:ext cx="1535222" cy="1410596"/>
          </a:xfrm>
          <a:prstGeom prst="rect">
            <a:avLst/>
          </a:prstGeom>
        </p:spPr>
      </p:pic>
      <p:sp>
        <p:nvSpPr>
          <p:cNvPr id="13" name="矩形 12"/>
          <p:cNvSpPr/>
          <p:nvPr/>
        </p:nvSpPr>
        <p:spPr>
          <a:xfrm>
            <a:off x="2349243" y="3038647"/>
            <a:ext cx="1541095" cy="1410596"/>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wrap="square" lIns="91440" tIns="45720" rIns="91440" bIns="45720" anchor="ctr" anchorCtr="0">
            <a:noAutofit/>
          </a:bodyPr>
          <a:lstStyle/>
          <a:p>
            <a:pPr algn="ctr"/>
            <a:r>
              <a:rPr lang="en-US" altLang="zh-CN" sz="2800" b="1" dirty="0">
                <a:ln w="9525">
                  <a:solidFill>
                    <a:schemeClr val="bg1"/>
                  </a:solidFill>
                  <a:prstDash val="solid"/>
                </a:ln>
                <a:solidFill>
                  <a:srgbClr val="C00000"/>
                </a:solidFill>
                <a:effectLst>
                  <a:outerShdw blurRad="12700" dist="38100" dir="2700000" algn="tl" rotWithShape="0">
                    <a:schemeClr val="bg1">
                      <a:lumMod val="50000"/>
                    </a:schemeClr>
                  </a:outerShdw>
                </a:effectLst>
                <a:latin typeface="微软雅黑" panose="020B0503020204020204" pitchFamily="34" charset="-122"/>
                <a:ea typeface="微软雅黑" panose="020B0503020204020204" pitchFamily="34" charset="-122"/>
              </a:rPr>
              <a:t>Server</a:t>
            </a:r>
            <a:endParaRPr lang="zh-CN" altLang="en-US" sz="2800" b="1" dirty="0">
              <a:ln w="9525">
                <a:solidFill>
                  <a:schemeClr val="bg1"/>
                </a:solidFill>
                <a:prstDash val="solid"/>
              </a:ln>
              <a:solidFill>
                <a:srgbClr val="C00000"/>
              </a:solidFill>
              <a:effectLst>
                <a:outerShdw blurRad="12700" dist="38100" dir="2700000" algn="tl" rotWithShape="0">
                  <a:schemeClr val="bg1">
                    <a:lumMod val="50000"/>
                  </a:schemeClr>
                </a:outerShdw>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365308079"/>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750"/>
                                        <p:tgtEl>
                                          <p:spTgt spid="10"/>
                                        </p:tgtEl>
                                      </p:cBhvr>
                                    </p:animEffect>
                                  </p:childTnLst>
                                </p:cTn>
                              </p:par>
                            </p:childTnLst>
                          </p:cTn>
                        </p:par>
                        <p:par>
                          <p:cTn id="8" fill="hold">
                            <p:stCondLst>
                              <p:cond delay="750"/>
                            </p:stCondLst>
                            <p:childTnLst>
                              <p:par>
                                <p:cTn id="9" presetID="10"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750"/>
                                        <p:tgtEl>
                                          <p:spTgt spid="8"/>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wipe(left)">
                                      <p:cBhvr>
                                        <p:cTn id="16" dur="750"/>
                                        <p:tgtEl>
                                          <p:spTgt spid="11"/>
                                        </p:tgtEl>
                                      </p:cBhvr>
                                    </p:animEffect>
                                  </p:childTnLst>
                                </p:cTn>
                              </p:par>
                            </p:childTnLst>
                          </p:cTn>
                        </p:par>
                        <p:par>
                          <p:cTn id="17" fill="hold">
                            <p:stCondLst>
                              <p:cond delay="750"/>
                            </p:stCondLst>
                            <p:childTnLst>
                              <p:par>
                                <p:cTn id="18" presetID="10" presetClass="entr" presetSubtype="0" fill="hold" grpId="0" nodeType="after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75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3"/>
          <a:stretch>
            <a:fillRect/>
          </a:stretch>
        </p:blipFill>
        <p:spPr>
          <a:xfrm>
            <a:off x="1277634" y="304872"/>
            <a:ext cx="6588732" cy="4174981"/>
          </a:xfrm>
          <a:prstGeom prst="rect">
            <a:avLst/>
          </a:prstGeom>
          <a:ln>
            <a:noFill/>
          </a:ln>
          <a:effectLst>
            <a:outerShdw blurRad="190500" algn="tl" rotWithShape="0">
              <a:srgbClr val="000000">
                <a:alpha val="70000"/>
              </a:srgbClr>
            </a:outerShdw>
          </a:effectLst>
        </p:spPr>
      </p:pic>
      <p:sp>
        <p:nvSpPr>
          <p:cNvPr id="7" name="文本框 6"/>
          <p:cNvSpPr txBox="1"/>
          <p:nvPr/>
        </p:nvSpPr>
        <p:spPr>
          <a:xfrm>
            <a:off x="2142260" y="523851"/>
            <a:ext cx="2592288" cy="230832"/>
          </a:xfrm>
          <a:prstGeom prst="rect">
            <a:avLst/>
          </a:prstGeom>
          <a:noFill/>
        </p:spPr>
        <p:txBody>
          <a:bodyPr wrap="square" rtlCol="0">
            <a:spAutoFit/>
          </a:bodyPr>
          <a:lstStyle/>
          <a:p>
            <a:r>
              <a:rPr lang="en-US" altLang="zh-CN" sz="900" b="1" dirty="0" smtClean="0">
                <a:solidFill>
                  <a:srgbClr val="C00000"/>
                </a:solidFill>
                <a:latin typeface="Monaco" panose="00000400000000000000" pitchFamily="2" charset="0"/>
                <a:ea typeface="微软雅黑" panose="020B0503020204020204" pitchFamily="34" charset="-122"/>
              </a:rPr>
              <a:t>http://music.163.com/dj/54678/</a:t>
            </a:r>
            <a:endParaRPr lang="zh-CN" altLang="en-US" sz="900" b="1" dirty="0">
              <a:solidFill>
                <a:srgbClr val="C00000"/>
              </a:solidFill>
              <a:latin typeface="Monaco" panose="00000400000000000000" pitchFamily="2" charset="0"/>
              <a:ea typeface="微软雅黑" panose="020B0503020204020204" pitchFamily="34" charset="-122"/>
            </a:endParaRPr>
          </a:p>
        </p:txBody>
      </p:sp>
      <p:pic>
        <p:nvPicPr>
          <p:cNvPr id="8" name="图片 7"/>
          <p:cNvPicPr>
            <a:picLocks noChangeAspect="1"/>
          </p:cNvPicPr>
          <p:nvPr/>
        </p:nvPicPr>
        <p:blipFill>
          <a:blip r:embed="rId4"/>
          <a:stretch>
            <a:fillRect/>
          </a:stretch>
        </p:blipFill>
        <p:spPr>
          <a:xfrm>
            <a:off x="1343287" y="766786"/>
            <a:ext cx="6457425" cy="3637520"/>
          </a:xfrm>
          <a:prstGeom prst="rect">
            <a:avLst/>
          </a:prstGeom>
        </p:spPr>
      </p:pic>
      <p:pic>
        <p:nvPicPr>
          <p:cNvPr id="9" name="图片 8"/>
          <p:cNvPicPr>
            <a:picLocks noChangeAspect="1"/>
          </p:cNvPicPr>
          <p:nvPr/>
        </p:nvPicPr>
        <p:blipFill>
          <a:blip r:embed="rId5"/>
          <a:stretch>
            <a:fillRect/>
          </a:stretch>
        </p:blipFill>
        <p:spPr>
          <a:xfrm>
            <a:off x="5964508" y="1707654"/>
            <a:ext cx="1182004" cy="2254456"/>
          </a:xfrm>
          <a:prstGeom prst="rect">
            <a:avLst/>
          </a:prstGeom>
        </p:spPr>
      </p:pic>
      <p:pic>
        <p:nvPicPr>
          <p:cNvPr id="10" name="图片 9"/>
          <p:cNvPicPr>
            <a:picLocks noChangeAspect="1"/>
          </p:cNvPicPr>
          <p:nvPr/>
        </p:nvPicPr>
        <p:blipFill>
          <a:blip r:embed="rId6"/>
          <a:stretch>
            <a:fillRect/>
          </a:stretch>
        </p:blipFill>
        <p:spPr>
          <a:xfrm>
            <a:off x="2087724" y="3432198"/>
            <a:ext cx="3592327" cy="972108"/>
          </a:xfrm>
          <a:prstGeom prst="rect">
            <a:avLst/>
          </a:prstGeom>
        </p:spPr>
      </p:pic>
    </p:spTree>
    <p:extLst>
      <p:ext uri="{BB962C8B-B14F-4D97-AF65-F5344CB8AC3E}">
        <p14:creationId xmlns:p14="http://schemas.microsoft.com/office/powerpoint/2010/main" val="2284057520"/>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lt">
                                    <p:tmAbs val="30"/>
                                  </p:iterate>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1"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up)">
                                      <p:cBhvr>
                                        <p:cTn id="11" dur="1000"/>
                                        <p:tgtEl>
                                          <p:spTgt spid="8"/>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750"/>
                                        <p:tgtEl>
                                          <p:spTgt spid="10"/>
                                        </p:tgtEl>
                                      </p:cBhvr>
                                    </p:animEffect>
                                  </p:childTnLst>
                                </p:cTn>
                              </p:par>
                            </p:childTnLst>
                          </p:cTn>
                        </p:par>
                        <p:par>
                          <p:cTn id="17" fill="hold">
                            <p:stCondLst>
                              <p:cond delay="750"/>
                            </p:stCondLst>
                            <p:childTnLst>
                              <p:par>
                                <p:cTn id="18" presetID="10" presetClass="entr" presetSubtype="0" fill="hold" nodeType="after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75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图示 5"/>
          <p:cNvGraphicFramePr/>
          <p:nvPr>
            <p:extLst>
              <p:ext uri="{D42A27DB-BD31-4B8C-83A1-F6EECF244321}">
                <p14:modId xmlns:p14="http://schemas.microsoft.com/office/powerpoint/2010/main" val="840927323"/>
              </p:ext>
            </p:extLst>
          </p:nvPr>
        </p:nvGraphicFramePr>
        <p:xfrm>
          <a:off x="959768" y="360363"/>
          <a:ext cx="7224464"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燕尾形箭头 6"/>
          <p:cNvSpPr/>
          <p:nvPr/>
        </p:nvSpPr>
        <p:spPr>
          <a:xfrm>
            <a:off x="143508" y="1941150"/>
            <a:ext cx="8856984" cy="900100"/>
          </a:xfrm>
          <a:prstGeom prst="notchedRightArrow">
            <a:avLst>
              <a:gd name="adj1" fmla="val 56997"/>
              <a:gd name="adj2" fmla="val 68482"/>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63716364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100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a:stretch>
            <a:fillRect/>
          </a:stretch>
        </p:blipFill>
        <p:spPr>
          <a:xfrm>
            <a:off x="863588" y="1167594"/>
            <a:ext cx="3846120" cy="2437111"/>
          </a:xfrm>
          <a:prstGeom prst="rect">
            <a:avLst/>
          </a:prstGeom>
          <a:ln>
            <a:noFill/>
          </a:ln>
          <a:effectLst>
            <a:outerShdw blurRad="190500" algn="tl" rotWithShape="0">
              <a:srgbClr val="000000">
                <a:alpha val="70000"/>
              </a:srgbClr>
            </a:outerShdw>
          </a:effectLst>
        </p:spPr>
      </p:pic>
      <p:sp>
        <p:nvSpPr>
          <p:cNvPr id="10" name="文本框 9"/>
          <p:cNvSpPr txBox="1"/>
          <p:nvPr/>
        </p:nvSpPr>
        <p:spPr>
          <a:xfrm>
            <a:off x="1315190" y="1273158"/>
            <a:ext cx="1727946" cy="184666"/>
          </a:xfrm>
          <a:prstGeom prst="rect">
            <a:avLst/>
          </a:prstGeom>
          <a:noFill/>
        </p:spPr>
        <p:txBody>
          <a:bodyPr wrap="square" rtlCol="0">
            <a:spAutoFit/>
          </a:bodyPr>
          <a:lstStyle/>
          <a:p>
            <a:r>
              <a:rPr lang="en-US" altLang="zh-CN" sz="600" b="1" dirty="0" smtClean="0">
                <a:solidFill>
                  <a:srgbClr val="C00000"/>
                </a:solidFill>
                <a:latin typeface="Monaco" panose="00000400000000000000" pitchFamily="2" charset="0"/>
                <a:ea typeface="微软雅黑" panose="020B0503020204020204" pitchFamily="34" charset="-122"/>
              </a:rPr>
              <a:t>http://music.163.com/dj/54678/</a:t>
            </a:r>
            <a:endParaRPr lang="zh-CN" altLang="en-US" sz="600" b="1" dirty="0">
              <a:solidFill>
                <a:srgbClr val="C00000"/>
              </a:solidFill>
              <a:latin typeface="Monaco" panose="00000400000000000000" pitchFamily="2" charset="0"/>
              <a:ea typeface="微软雅黑" panose="020B0503020204020204" pitchFamily="34" charset="-122"/>
            </a:endParaRPr>
          </a:p>
        </p:txBody>
      </p:sp>
      <p:pic>
        <p:nvPicPr>
          <p:cNvPr id="11" name="图片 10"/>
          <p:cNvPicPr>
            <a:picLocks noChangeAspect="1"/>
          </p:cNvPicPr>
          <p:nvPr/>
        </p:nvPicPr>
        <p:blipFill>
          <a:blip r:embed="rId4"/>
          <a:stretch>
            <a:fillRect/>
          </a:stretch>
        </p:blipFill>
        <p:spPr>
          <a:xfrm>
            <a:off x="914646" y="1448299"/>
            <a:ext cx="3744416" cy="2109260"/>
          </a:xfrm>
          <a:prstGeom prst="rect">
            <a:avLst/>
          </a:prstGeom>
        </p:spPr>
      </p:pic>
      <p:pic>
        <p:nvPicPr>
          <p:cNvPr id="12" name="图片 11"/>
          <p:cNvPicPr>
            <a:picLocks noChangeAspect="1"/>
          </p:cNvPicPr>
          <p:nvPr/>
        </p:nvPicPr>
        <p:blipFill>
          <a:blip r:embed="rId5"/>
          <a:stretch>
            <a:fillRect/>
          </a:stretch>
        </p:blipFill>
        <p:spPr>
          <a:xfrm>
            <a:off x="3600061" y="2000387"/>
            <a:ext cx="655128" cy="1249536"/>
          </a:xfrm>
          <a:prstGeom prst="rect">
            <a:avLst/>
          </a:prstGeom>
        </p:spPr>
      </p:pic>
      <p:pic>
        <p:nvPicPr>
          <p:cNvPr id="13" name="图片 12"/>
          <p:cNvPicPr>
            <a:picLocks noChangeAspect="1"/>
          </p:cNvPicPr>
          <p:nvPr/>
        </p:nvPicPr>
        <p:blipFill>
          <a:blip r:embed="rId6"/>
          <a:stretch>
            <a:fillRect/>
          </a:stretch>
        </p:blipFill>
        <p:spPr>
          <a:xfrm>
            <a:off x="1332579" y="2975483"/>
            <a:ext cx="2148955" cy="581522"/>
          </a:xfrm>
          <a:prstGeom prst="rect">
            <a:avLst/>
          </a:prstGeom>
        </p:spPr>
      </p:pic>
      <p:sp>
        <p:nvSpPr>
          <p:cNvPr id="2" name="右箭头 1"/>
          <p:cNvSpPr/>
          <p:nvPr/>
        </p:nvSpPr>
        <p:spPr>
          <a:xfrm>
            <a:off x="4976682" y="1865785"/>
            <a:ext cx="1569696" cy="332429"/>
          </a:xfrm>
          <a:prstGeom prst="rightArrow">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6" name="右箭头 15"/>
          <p:cNvSpPr/>
          <p:nvPr/>
        </p:nvSpPr>
        <p:spPr>
          <a:xfrm rot="10800000">
            <a:off x="4979326" y="2592319"/>
            <a:ext cx="1569696" cy="317637"/>
          </a:xfrm>
          <a:prstGeom prst="rightArrow">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8" name="右箭头 17"/>
          <p:cNvSpPr/>
          <p:nvPr/>
        </p:nvSpPr>
        <p:spPr>
          <a:xfrm>
            <a:off x="4978529" y="1864637"/>
            <a:ext cx="1569696" cy="332429"/>
          </a:xfrm>
          <a:prstGeom prst="rightArrow">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9" name="右箭头 18"/>
          <p:cNvSpPr/>
          <p:nvPr/>
        </p:nvSpPr>
        <p:spPr>
          <a:xfrm rot="10800000">
            <a:off x="4978262" y="2596035"/>
            <a:ext cx="1569696" cy="317637"/>
          </a:xfrm>
          <a:prstGeom prst="rightArrow">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pic>
        <p:nvPicPr>
          <p:cNvPr id="3" name="图片 2"/>
          <p:cNvPicPr>
            <a:picLocks noChangeAspect="1"/>
          </p:cNvPicPr>
          <p:nvPr/>
        </p:nvPicPr>
        <p:blipFill>
          <a:blip r:embed="rId7"/>
          <a:stretch>
            <a:fillRect/>
          </a:stretch>
        </p:blipFill>
        <p:spPr>
          <a:xfrm>
            <a:off x="6871483" y="1671650"/>
            <a:ext cx="1516941" cy="1393800"/>
          </a:xfrm>
          <a:prstGeom prst="rect">
            <a:avLst/>
          </a:prstGeom>
        </p:spPr>
      </p:pic>
    </p:spTree>
    <p:extLst>
      <p:ext uri="{BB962C8B-B14F-4D97-AF65-F5344CB8AC3E}">
        <p14:creationId xmlns:p14="http://schemas.microsoft.com/office/powerpoint/2010/main" val="1211695902"/>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lt">
                                    <p:tmAbs val="30"/>
                                  </p:iterate>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left)">
                                      <p:cBhvr>
                                        <p:cTn id="11" dur="750"/>
                                        <p:tgtEl>
                                          <p:spTgt spid="2"/>
                                        </p:tgtEl>
                                      </p:cBhvr>
                                    </p:animEffect>
                                  </p:childTnLst>
                                </p:cTn>
                              </p:par>
                            </p:childTnLst>
                          </p:cTn>
                        </p:par>
                        <p:par>
                          <p:cTn id="12" fill="hold">
                            <p:stCondLst>
                              <p:cond delay="750"/>
                            </p:stCondLst>
                            <p:childTnLst>
                              <p:par>
                                <p:cTn id="13" presetID="22" presetClass="entr" presetSubtype="2" fill="hold" grpId="0"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wipe(right)">
                                      <p:cBhvr>
                                        <p:cTn id="15" dur="750"/>
                                        <p:tgtEl>
                                          <p:spTgt spid="16"/>
                                        </p:tgtEl>
                                      </p:cBhvr>
                                    </p:animEffect>
                                  </p:childTnLst>
                                </p:cTn>
                              </p:par>
                            </p:childTnLst>
                          </p:cTn>
                        </p:par>
                        <p:par>
                          <p:cTn id="16" fill="hold">
                            <p:stCondLst>
                              <p:cond delay="1500"/>
                            </p:stCondLst>
                            <p:childTnLst>
                              <p:par>
                                <p:cTn id="17" presetID="22" presetClass="entr" presetSubtype="1" fill="hold"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wipe(up)">
                                      <p:cBhvr>
                                        <p:cTn id="19" dur="750"/>
                                        <p:tgtEl>
                                          <p:spTgt spid="11"/>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wipe(left)">
                                      <p:cBhvr>
                                        <p:cTn id="24" dur="750"/>
                                        <p:tgtEl>
                                          <p:spTgt spid="18"/>
                                        </p:tgtEl>
                                      </p:cBhvr>
                                    </p:animEffect>
                                  </p:childTnLst>
                                </p:cTn>
                              </p:par>
                            </p:childTnLst>
                          </p:cTn>
                        </p:par>
                        <p:par>
                          <p:cTn id="25" fill="hold">
                            <p:stCondLst>
                              <p:cond delay="750"/>
                            </p:stCondLst>
                            <p:childTnLst>
                              <p:par>
                                <p:cTn id="26" presetID="22" presetClass="entr" presetSubtype="2" fill="hold" grpId="0" nodeType="after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wipe(right)">
                                      <p:cBhvr>
                                        <p:cTn id="28" dur="750"/>
                                        <p:tgtEl>
                                          <p:spTgt spid="19"/>
                                        </p:tgtEl>
                                      </p:cBhvr>
                                    </p:animEffect>
                                  </p:childTnLst>
                                </p:cTn>
                              </p:par>
                            </p:childTnLst>
                          </p:cTn>
                        </p:par>
                        <p:par>
                          <p:cTn id="29" fill="hold">
                            <p:stCondLst>
                              <p:cond delay="1500"/>
                            </p:stCondLst>
                            <p:childTnLst>
                              <p:par>
                                <p:cTn id="30" presetID="10" presetClass="entr" presetSubtype="0" fill="hold" nodeType="after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750"/>
                                        <p:tgtEl>
                                          <p:spTgt spid="13"/>
                                        </p:tgtEl>
                                      </p:cBhvr>
                                    </p:animEffect>
                                  </p:childTnLst>
                                </p:cTn>
                              </p:par>
                            </p:childTnLst>
                          </p:cTn>
                        </p:par>
                        <p:par>
                          <p:cTn id="33" fill="hold">
                            <p:stCondLst>
                              <p:cond delay="2250"/>
                            </p:stCondLst>
                            <p:childTnLst>
                              <p:par>
                                <p:cTn id="34" presetID="10" presetClass="entr" presetSubtype="0" fill="hold" nodeType="after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fade">
                                      <p:cBhvr>
                                        <p:cTn id="36" dur="750"/>
                                        <p:tgtEl>
                                          <p:spTgt spid="12"/>
                                        </p:tgtEl>
                                      </p:cBhvr>
                                    </p:animEffect>
                                  </p:childTnLst>
                                </p:cTn>
                              </p:par>
                            </p:childTnLst>
                          </p:cTn>
                        </p:par>
                      </p:childTnLst>
                    </p:cTn>
                  </p:par>
                  <p:par>
                    <p:cTn id="37" fill="hold">
                      <p:stCondLst>
                        <p:cond delay="indefinite"/>
                      </p:stCondLst>
                      <p:childTnLst>
                        <p:par>
                          <p:cTn id="38" fill="hold">
                            <p:stCondLst>
                              <p:cond delay="0"/>
                            </p:stCondLst>
                            <p:childTnLst>
                              <p:par>
                                <p:cTn id="39" presetID="35" presetClass="path" presetSubtype="0" accel="50000" decel="50000" fill="hold" grpId="1" nodeType="clickEffect">
                                  <p:stCondLst>
                                    <p:cond delay="0"/>
                                  </p:stCondLst>
                                  <p:iterate type="lt">
                                    <p:tmPct val="0"/>
                                  </p:iterate>
                                  <p:childTnLst>
                                    <p:animMotion origin="layout" path="M 0 0 L -0.25 0 E" pathEditMode="relative" ptsTypes="">
                                      <p:cBhvr>
                                        <p:cTn id="40" dur="1500" fill="hold"/>
                                        <p:tgtEl>
                                          <p:spTgt spid="10"/>
                                        </p:tgtEl>
                                        <p:attrNameLst>
                                          <p:attrName>ppt_x</p:attrName>
                                          <p:attrName>ppt_y</p:attrName>
                                        </p:attrNameLst>
                                      </p:cBhvr>
                                    </p:animMotion>
                                  </p:childTnLst>
                                </p:cTn>
                              </p:par>
                              <p:par>
                                <p:cTn id="41" presetID="35" presetClass="path" presetSubtype="0" accel="50000" decel="50000" fill="hold" grpId="1" nodeType="withEffect">
                                  <p:stCondLst>
                                    <p:cond delay="0"/>
                                  </p:stCondLst>
                                  <p:childTnLst>
                                    <p:animMotion origin="layout" path="M 0 0 L -0.25 0 E" pathEditMode="relative" ptsTypes="">
                                      <p:cBhvr>
                                        <p:cTn id="42" dur="1500" fill="hold"/>
                                        <p:tgtEl>
                                          <p:spTgt spid="2"/>
                                        </p:tgtEl>
                                        <p:attrNameLst>
                                          <p:attrName>ppt_x</p:attrName>
                                          <p:attrName>ppt_y</p:attrName>
                                        </p:attrNameLst>
                                      </p:cBhvr>
                                    </p:animMotion>
                                  </p:childTnLst>
                                </p:cTn>
                              </p:par>
                              <p:par>
                                <p:cTn id="43" presetID="35" presetClass="path" presetSubtype="0" accel="50000" decel="50000" fill="hold" grpId="1" nodeType="withEffect">
                                  <p:stCondLst>
                                    <p:cond delay="0"/>
                                  </p:stCondLst>
                                  <p:childTnLst>
                                    <p:animMotion origin="layout" path="M 0 0 L -0.25 0 E" pathEditMode="relative" ptsTypes="">
                                      <p:cBhvr>
                                        <p:cTn id="44" dur="1500" fill="hold"/>
                                        <p:tgtEl>
                                          <p:spTgt spid="16"/>
                                        </p:tgtEl>
                                        <p:attrNameLst>
                                          <p:attrName>ppt_x</p:attrName>
                                          <p:attrName>ppt_y</p:attrName>
                                        </p:attrNameLst>
                                      </p:cBhvr>
                                    </p:animMotion>
                                  </p:childTnLst>
                                </p:cTn>
                              </p:par>
                              <p:par>
                                <p:cTn id="45" presetID="35" presetClass="path" presetSubtype="0" accel="50000" decel="50000" fill="hold" nodeType="withEffect">
                                  <p:stCondLst>
                                    <p:cond delay="0"/>
                                  </p:stCondLst>
                                  <p:childTnLst>
                                    <p:animMotion origin="layout" path="M 0 0 L -0.25 0 E" pathEditMode="relative" ptsTypes="">
                                      <p:cBhvr>
                                        <p:cTn id="46" dur="1500" fill="hold"/>
                                        <p:tgtEl>
                                          <p:spTgt spid="11"/>
                                        </p:tgtEl>
                                        <p:attrNameLst>
                                          <p:attrName>ppt_x</p:attrName>
                                          <p:attrName>ppt_y</p:attrName>
                                        </p:attrNameLst>
                                      </p:cBhvr>
                                    </p:animMotion>
                                  </p:childTnLst>
                                </p:cTn>
                              </p:par>
                              <p:par>
                                <p:cTn id="47" presetID="35" presetClass="path" presetSubtype="0" accel="50000" decel="50000" fill="hold" grpId="1" nodeType="withEffect">
                                  <p:stCondLst>
                                    <p:cond delay="0"/>
                                  </p:stCondLst>
                                  <p:childTnLst>
                                    <p:animMotion origin="layout" path="M 0 0 L -0.25 0 E" pathEditMode="relative" ptsTypes="">
                                      <p:cBhvr>
                                        <p:cTn id="48" dur="1500" fill="hold"/>
                                        <p:tgtEl>
                                          <p:spTgt spid="18"/>
                                        </p:tgtEl>
                                        <p:attrNameLst>
                                          <p:attrName>ppt_x</p:attrName>
                                          <p:attrName>ppt_y</p:attrName>
                                        </p:attrNameLst>
                                      </p:cBhvr>
                                    </p:animMotion>
                                  </p:childTnLst>
                                </p:cTn>
                              </p:par>
                              <p:par>
                                <p:cTn id="49" presetID="35" presetClass="path" presetSubtype="0" accel="50000" decel="50000" fill="hold" grpId="1" nodeType="withEffect">
                                  <p:stCondLst>
                                    <p:cond delay="0"/>
                                  </p:stCondLst>
                                  <p:childTnLst>
                                    <p:animMotion origin="layout" path="M 0 0 L -0.25 0 E" pathEditMode="relative" ptsTypes="">
                                      <p:cBhvr>
                                        <p:cTn id="50" dur="1500" fill="hold"/>
                                        <p:tgtEl>
                                          <p:spTgt spid="19"/>
                                        </p:tgtEl>
                                        <p:attrNameLst>
                                          <p:attrName>ppt_x</p:attrName>
                                          <p:attrName>ppt_y</p:attrName>
                                        </p:attrNameLst>
                                      </p:cBhvr>
                                    </p:animMotion>
                                  </p:childTnLst>
                                </p:cTn>
                              </p:par>
                              <p:par>
                                <p:cTn id="51" presetID="35" presetClass="path" presetSubtype="0" accel="50000" decel="50000" fill="hold" nodeType="withEffect">
                                  <p:stCondLst>
                                    <p:cond delay="0"/>
                                  </p:stCondLst>
                                  <p:childTnLst>
                                    <p:animMotion origin="layout" path="M 0 0 L -0.25 0 E" pathEditMode="relative" ptsTypes="">
                                      <p:cBhvr>
                                        <p:cTn id="52" dur="1500" fill="hold"/>
                                        <p:tgtEl>
                                          <p:spTgt spid="13"/>
                                        </p:tgtEl>
                                        <p:attrNameLst>
                                          <p:attrName>ppt_x</p:attrName>
                                          <p:attrName>ppt_y</p:attrName>
                                        </p:attrNameLst>
                                      </p:cBhvr>
                                    </p:animMotion>
                                  </p:childTnLst>
                                </p:cTn>
                              </p:par>
                              <p:par>
                                <p:cTn id="53" presetID="35" presetClass="path" presetSubtype="0" accel="50000" decel="50000" fill="hold" nodeType="withEffect">
                                  <p:stCondLst>
                                    <p:cond delay="0"/>
                                  </p:stCondLst>
                                  <p:childTnLst>
                                    <p:animMotion origin="layout" path="M 0 0 L -0.25 0 E" pathEditMode="relative" ptsTypes="">
                                      <p:cBhvr>
                                        <p:cTn id="54" dur="1500" fill="hold"/>
                                        <p:tgtEl>
                                          <p:spTgt spid="12"/>
                                        </p:tgtEl>
                                        <p:attrNameLst>
                                          <p:attrName>ppt_x</p:attrName>
                                          <p:attrName>ppt_y</p:attrName>
                                        </p:attrNameLst>
                                      </p:cBhvr>
                                    </p:animMotion>
                                  </p:childTnLst>
                                </p:cTn>
                              </p:par>
                              <p:par>
                                <p:cTn id="55" presetID="35" presetClass="path" presetSubtype="0" accel="50000" decel="50000" fill="hold" nodeType="withEffect">
                                  <p:stCondLst>
                                    <p:cond delay="0"/>
                                  </p:stCondLst>
                                  <p:childTnLst>
                                    <p:animMotion origin="layout" path="M 0 0 L -0.25 0 E" pathEditMode="relative" ptsTypes="">
                                      <p:cBhvr>
                                        <p:cTn id="56" dur="1500" fill="hold"/>
                                        <p:tgtEl>
                                          <p:spTgt spid="9"/>
                                        </p:tgtEl>
                                        <p:attrNameLst>
                                          <p:attrName>ppt_x</p:attrName>
                                          <p:attrName>ppt_y</p:attrName>
                                        </p:attrNameLst>
                                      </p:cBhvr>
                                    </p:animMotion>
                                  </p:childTnLst>
                                </p:cTn>
                              </p:par>
                              <p:par>
                                <p:cTn id="57" presetID="35" presetClass="path" presetSubtype="0" accel="50000" decel="50000" fill="hold" nodeType="withEffect">
                                  <p:stCondLst>
                                    <p:cond delay="0"/>
                                  </p:stCondLst>
                                  <p:childTnLst>
                                    <p:animMotion origin="layout" path="M 5E-6 -3.82716E-6 L -0.25 -3.82716E-6 " pathEditMode="relative" rAng="0" ptsTypes="AA">
                                      <p:cBhvr>
                                        <p:cTn id="58" dur="1500" fill="hold"/>
                                        <p:tgtEl>
                                          <p:spTgt spid="3"/>
                                        </p:tgtEl>
                                        <p:attrNameLst>
                                          <p:attrName>ppt_x</p:attrName>
                                          <p:attrName>ppt_y</p:attrName>
                                        </p:attrNameLst>
                                      </p:cBhvr>
                                      <p:rCtr x="-12500" y="0"/>
                                    </p:animMotion>
                                  </p:childTnLst>
                                </p:cTn>
                              </p:par>
                              <p:par>
                                <p:cTn id="59" presetID="6" presetClass="emph" presetSubtype="0" fill="hold" nodeType="withEffect">
                                  <p:stCondLst>
                                    <p:cond delay="0"/>
                                  </p:stCondLst>
                                  <p:childTnLst>
                                    <p:animScale>
                                      <p:cBhvr>
                                        <p:cTn id="60" dur="1500" fill="hold"/>
                                        <p:tgtEl>
                                          <p:spTgt spid="3"/>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P spid="2" grpId="0" animBg="1"/>
      <p:bldP spid="2" grpId="1" animBg="1"/>
      <p:bldP spid="16" grpId="0" animBg="1"/>
      <p:bldP spid="16" grpId="1" animBg="1"/>
      <p:bldP spid="18" grpId="0" animBg="1"/>
      <p:bldP spid="18" grpId="1" animBg="1"/>
      <p:bldP spid="19" grpId="0" animBg="1"/>
      <p:bldP spid="19" grpId="1"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3"/>
          <a:stretch>
            <a:fillRect/>
          </a:stretch>
        </p:blipFill>
        <p:spPr>
          <a:xfrm>
            <a:off x="1636689" y="1198332"/>
            <a:ext cx="6967759" cy="2592288"/>
          </a:xfrm>
          <a:prstGeom prst="rect">
            <a:avLst/>
          </a:prstGeom>
        </p:spPr>
      </p:pic>
      <p:sp>
        <p:nvSpPr>
          <p:cNvPr id="8" name="燕尾形箭头 7"/>
          <p:cNvSpPr/>
          <p:nvPr/>
        </p:nvSpPr>
        <p:spPr>
          <a:xfrm>
            <a:off x="683568" y="1342348"/>
            <a:ext cx="792088" cy="220132"/>
          </a:xfrm>
          <a:prstGeom prst="notchedRightArrow">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9" name="燕尾形箭头 8"/>
          <p:cNvSpPr/>
          <p:nvPr/>
        </p:nvSpPr>
        <p:spPr>
          <a:xfrm>
            <a:off x="4139952" y="1342348"/>
            <a:ext cx="864096" cy="220132"/>
          </a:xfrm>
          <a:prstGeom prst="notchedRightArrow">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0" name="燕尾形箭头 9"/>
          <p:cNvSpPr/>
          <p:nvPr/>
        </p:nvSpPr>
        <p:spPr>
          <a:xfrm>
            <a:off x="6516216" y="2782508"/>
            <a:ext cx="864096" cy="220132"/>
          </a:xfrm>
          <a:prstGeom prst="notchedRightArrow">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1" name="燕尾形箭头 10"/>
          <p:cNvSpPr/>
          <p:nvPr/>
        </p:nvSpPr>
        <p:spPr>
          <a:xfrm rot="10800000">
            <a:off x="6516216" y="3142548"/>
            <a:ext cx="864096" cy="220132"/>
          </a:xfrm>
          <a:prstGeom prst="notchedRightArrow">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2" name="燕尾形箭头 11"/>
          <p:cNvSpPr/>
          <p:nvPr/>
        </p:nvSpPr>
        <p:spPr>
          <a:xfrm rot="10800000">
            <a:off x="4139952" y="1756028"/>
            <a:ext cx="864096" cy="220132"/>
          </a:xfrm>
          <a:prstGeom prst="notchedRightArrow">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3" name="燕尾形箭头 12"/>
          <p:cNvSpPr/>
          <p:nvPr/>
        </p:nvSpPr>
        <p:spPr>
          <a:xfrm rot="5400000">
            <a:off x="3300221" y="2360045"/>
            <a:ext cx="671349" cy="220132"/>
          </a:xfrm>
          <a:prstGeom prst="notchedRightArrow">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4" name="燕尾形箭头 13"/>
          <p:cNvSpPr/>
          <p:nvPr/>
        </p:nvSpPr>
        <p:spPr>
          <a:xfrm rot="16200000">
            <a:off x="1749995" y="2360046"/>
            <a:ext cx="671349" cy="220132"/>
          </a:xfrm>
          <a:prstGeom prst="notchedRightArrow">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6" name="燕尾形箭头 15"/>
          <p:cNvSpPr/>
          <p:nvPr/>
        </p:nvSpPr>
        <p:spPr>
          <a:xfrm rot="10800000">
            <a:off x="683568" y="1756028"/>
            <a:ext cx="792088" cy="220132"/>
          </a:xfrm>
          <a:prstGeom prst="notchedRightArrow">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pic>
        <p:nvPicPr>
          <p:cNvPr id="4" name="图片 3"/>
          <p:cNvPicPr>
            <a:picLocks noChangeAspect="1"/>
          </p:cNvPicPr>
          <p:nvPr/>
        </p:nvPicPr>
        <p:blipFill>
          <a:blip r:embed="rId4"/>
          <a:stretch>
            <a:fillRect/>
          </a:stretch>
        </p:blipFill>
        <p:spPr>
          <a:xfrm>
            <a:off x="1636689" y="2876672"/>
            <a:ext cx="2431254" cy="918620"/>
          </a:xfrm>
          <a:prstGeom prst="rect">
            <a:avLst/>
          </a:prstGeom>
        </p:spPr>
      </p:pic>
      <p:pic>
        <p:nvPicPr>
          <p:cNvPr id="5" name="图片 4"/>
          <p:cNvPicPr>
            <a:picLocks noChangeAspect="1"/>
          </p:cNvPicPr>
          <p:nvPr/>
        </p:nvPicPr>
        <p:blipFill>
          <a:blip r:embed="rId5"/>
          <a:stretch>
            <a:fillRect/>
          </a:stretch>
        </p:blipFill>
        <p:spPr>
          <a:xfrm>
            <a:off x="5039842" y="1175280"/>
            <a:ext cx="1489969" cy="2678296"/>
          </a:xfrm>
          <a:prstGeom prst="rect">
            <a:avLst/>
          </a:prstGeom>
        </p:spPr>
      </p:pic>
      <p:pic>
        <p:nvPicPr>
          <p:cNvPr id="6" name="图片 5"/>
          <p:cNvPicPr>
            <a:picLocks noChangeAspect="1"/>
          </p:cNvPicPr>
          <p:nvPr/>
        </p:nvPicPr>
        <p:blipFill>
          <a:blip r:embed="rId6"/>
          <a:stretch>
            <a:fillRect/>
          </a:stretch>
        </p:blipFill>
        <p:spPr>
          <a:xfrm>
            <a:off x="1574155" y="2848011"/>
            <a:ext cx="2556743" cy="1019883"/>
          </a:xfrm>
          <a:prstGeom prst="rect">
            <a:avLst/>
          </a:prstGeom>
        </p:spPr>
      </p:pic>
      <p:pic>
        <p:nvPicPr>
          <p:cNvPr id="15" name="图片 14"/>
          <p:cNvPicPr>
            <a:picLocks noChangeAspect="1"/>
          </p:cNvPicPr>
          <p:nvPr/>
        </p:nvPicPr>
        <p:blipFill>
          <a:blip r:embed="rId7"/>
          <a:stretch>
            <a:fillRect/>
          </a:stretch>
        </p:blipFill>
        <p:spPr>
          <a:xfrm>
            <a:off x="1565366" y="1164949"/>
            <a:ext cx="2565533" cy="1023389"/>
          </a:xfrm>
          <a:prstGeom prst="rect">
            <a:avLst/>
          </a:prstGeom>
        </p:spPr>
      </p:pic>
    </p:spTree>
    <p:extLst>
      <p:ext uri="{BB962C8B-B14F-4D97-AF65-F5344CB8AC3E}">
        <p14:creationId xmlns:p14="http://schemas.microsoft.com/office/powerpoint/2010/main" val="1525270779"/>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5"/>
                                        </p:tgtEl>
                                      </p:cBhvr>
                                    </p:animEffect>
                                    <p:set>
                                      <p:cBhvr>
                                        <p:cTn id="12" dur="1" fill="hold">
                                          <p:stCondLst>
                                            <p:cond delay="499"/>
                                          </p:stCondLst>
                                        </p:cTn>
                                        <p:tgtEl>
                                          <p:spTgt spid="5"/>
                                        </p:tgtEl>
                                        <p:attrNameLst>
                                          <p:attrName>style.visibility</p:attrName>
                                        </p:attrNameLst>
                                      </p:cBhvr>
                                      <p:to>
                                        <p:strVal val="hidden"/>
                                      </p:to>
                                    </p:set>
                                  </p:childTnLst>
                                </p:cTn>
                              </p:par>
                              <p:par>
                                <p:cTn id="13" presetID="10"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nodeType="clickEffect">
                                  <p:stCondLst>
                                    <p:cond delay="0"/>
                                  </p:stCondLst>
                                  <p:childTnLst>
                                    <p:animEffect transition="out" filter="fade">
                                      <p:cBhvr>
                                        <p:cTn id="19" dur="500"/>
                                        <p:tgtEl>
                                          <p:spTgt spid="6"/>
                                        </p:tgtEl>
                                      </p:cBhvr>
                                    </p:animEffect>
                                    <p:set>
                                      <p:cBhvr>
                                        <p:cTn id="20" dur="1" fill="hold">
                                          <p:stCondLst>
                                            <p:cond delay="499"/>
                                          </p:stCondLst>
                                        </p:cTn>
                                        <p:tgtEl>
                                          <p:spTgt spid="6"/>
                                        </p:tgtEl>
                                        <p:attrNameLst>
                                          <p:attrName>style.visibility</p:attrName>
                                        </p:attrNameLst>
                                      </p:cBhvr>
                                      <p:to>
                                        <p:strVal val="hidden"/>
                                      </p:to>
                                    </p:set>
                                  </p:childTnLst>
                                </p:cTn>
                              </p:par>
                              <p:par>
                                <p:cTn id="21" presetID="10" presetClass="entr" presetSubtype="0" fill="hold" nodeType="with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500"/>
                                        <p:tgtEl>
                                          <p:spTgt spid="15"/>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nodeType="clickEffect">
                                  <p:stCondLst>
                                    <p:cond delay="0"/>
                                  </p:stCondLst>
                                  <p:childTnLst>
                                    <p:animEffect transition="out" filter="fade">
                                      <p:cBhvr>
                                        <p:cTn id="27" dur="500"/>
                                        <p:tgtEl>
                                          <p:spTgt spid="15"/>
                                        </p:tgtEl>
                                      </p:cBhvr>
                                    </p:animEffect>
                                    <p:set>
                                      <p:cBhvr>
                                        <p:cTn id="28" dur="1" fill="hold">
                                          <p:stCondLst>
                                            <p:cond delay="499"/>
                                          </p:stCondLst>
                                        </p:cTn>
                                        <p:tgtEl>
                                          <p:spTgt spid="15"/>
                                        </p:tgtEl>
                                        <p:attrNameLst>
                                          <p:attrName>style.visibility</p:attrName>
                                        </p:attrNameLst>
                                      </p:cBhvr>
                                      <p:to>
                                        <p:strVal val="hidden"/>
                                      </p:to>
                                    </p:set>
                                  </p:childTnLst>
                                </p:cTn>
                              </p:par>
                              <p:par>
                                <p:cTn id="29" presetID="22" presetClass="entr" presetSubtype="8" fill="hold" grpId="0" nodeType="with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wipe(left)">
                                      <p:cBhvr>
                                        <p:cTn id="31" dur="500"/>
                                        <p:tgtEl>
                                          <p:spTgt spid="8"/>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9"/>
                                        </p:tgtEl>
                                        <p:attrNameLst>
                                          <p:attrName>style.visibility</p:attrName>
                                        </p:attrNameLst>
                                      </p:cBhvr>
                                      <p:to>
                                        <p:strVal val="visible"/>
                                      </p:to>
                                    </p:set>
                                    <p:animEffect transition="in" filter="wipe(left)">
                                      <p:cBhvr>
                                        <p:cTn id="36" dur="500"/>
                                        <p:tgtEl>
                                          <p:spTgt spid="9"/>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grpId="0" nodeType="clickEffect">
                                  <p:stCondLst>
                                    <p:cond delay="0"/>
                                  </p:stCondLst>
                                  <p:childTnLst>
                                    <p:set>
                                      <p:cBhvr>
                                        <p:cTn id="40" dur="1" fill="hold">
                                          <p:stCondLst>
                                            <p:cond delay="0"/>
                                          </p:stCondLst>
                                        </p:cTn>
                                        <p:tgtEl>
                                          <p:spTgt spid="10"/>
                                        </p:tgtEl>
                                        <p:attrNameLst>
                                          <p:attrName>style.visibility</p:attrName>
                                        </p:attrNameLst>
                                      </p:cBhvr>
                                      <p:to>
                                        <p:strVal val="visible"/>
                                      </p:to>
                                    </p:set>
                                    <p:animEffect transition="in" filter="wipe(left)">
                                      <p:cBhvr>
                                        <p:cTn id="41" dur="500"/>
                                        <p:tgtEl>
                                          <p:spTgt spid="10"/>
                                        </p:tgtEl>
                                      </p:cBhvr>
                                    </p:animEffect>
                                  </p:childTnLst>
                                </p:cTn>
                              </p:par>
                            </p:childTnLst>
                          </p:cTn>
                        </p:par>
                        <p:par>
                          <p:cTn id="42" fill="hold">
                            <p:stCondLst>
                              <p:cond delay="500"/>
                            </p:stCondLst>
                            <p:childTnLst>
                              <p:par>
                                <p:cTn id="43" presetID="22" presetClass="entr" presetSubtype="2" fill="hold" grpId="0" nodeType="afterEffect">
                                  <p:stCondLst>
                                    <p:cond delay="0"/>
                                  </p:stCondLst>
                                  <p:childTnLst>
                                    <p:set>
                                      <p:cBhvr>
                                        <p:cTn id="44" dur="1" fill="hold">
                                          <p:stCondLst>
                                            <p:cond delay="0"/>
                                          </p:stCondLst>
                                        </p:cTn>
                                        <p:tgtEl>
                                          <p:spTgt spid="11"/>
                                        </p:tgtEl>
                                        <p:attrNameLst>
                                          <p:attrName>style.visibility</p:attrName>
                                        </p:attrNameLst>
                                      </p:cBhvr>
                                      <p:to>
                                        <p:strVal val="visible"/>
                                      </p:to>
                                    </p:set>
                                    <p:animEffect transition="in" filter="wipe(right)">
                                      <p:cBhvr>
                                        <p:cTn id="45" dur="500"/>
                                        <p:tgtEl>
                                          <p:spTgt spid="11"/>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2" fill="hold" grpId="0" nodeType="clickEffect">
                                  <p:stCondLst>
                                    <p:cond delay="0"/>
                                  </p:stCondLst>
                                  <p:childTnLst>
                                    <p:set>
                                      <p:cBhvr>
                                        <p:cTn id="49" dur="1" fill="hold">
                                          <p:stCondLst>
                                            <p:cond delay="0"/>
                                          </p:stCondLst>
                                        </p:cTn>
                                        <p:tgtEl>
                                          <p:spTgt spid="12"/>
                                        </p:tgtEl>
                                        <p:attrNameLst>
                                          <p:attrName>style.visibility</p:attrName>
                                        </p:attrNameLst>
                                      </p:cBhvr>
                                      <p:to>
                                        <p:strVal val="visible"/>
                                      </p:to>
                                    </p:set>
                                    <p:animEffect transition="in" filter="wipe(right)">
                                      <p:cBhvr>
                                        <p:cTn id="50" dur="500"/>
                                        <p:tgtEl>
                                          <p:spTgt spid="12"/>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1" fill="hold" grpId="0" nodeType="clickEffect">
                                  <p:stCondLst>
                                    <p:cond delay="0"/>
                                  </p:stCondLst>
                                  <p:childTnLst>
                                    <p:set>
                                      <p:cBhvr>
                                        <p:cTn id="54" dur="1" fill="hold">
                                          <p:stCondLst>
                                            <p:cond delay="0"/>
                                          </p:stCondLst>
                                        </p:cTn>
                                        <p:tgtEl>
                                          <p:spTgt spid="13"/>
                                        </p:tgtEl>
                                        <p:attrNameLst>
                                          <p:attrName>style.visibility</p:attrName>
                                        </p:attrNameLst>
                                      </p:cBhvr>
                                      <p:to>
                                        <p:strVal val="visible"/>
                                      </p:to>
                                    </p:set>
                                    <p:animEffect transition="in" filter="wipe(up)">
                                      <p:cBhvr>
                                        <p:cTn id="55" dur="500"/>
                                        <p:tgtEl>
                                          <p:spTgt spid="13"/>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4" fill="hold" grpId="0" nodeType="clickEffect">
                                  <p:stCondLst>
                                    <p:cond delay="0"/>
                                  </p:stCondLst>
                                  <p:childTnLst>
                                    <p:set>
                                      <p:cBhvr>
                                        <p:cTn id="59" dur="1" fill="hold">
                                          <p:stCondLst>
                                            <p:cond delay="0"/>
                                          </p:stCondLst>
                                        </p:cTn>
                                        <p:tgtEl>
                                          <p:spTgt spid="14"/>
                                        </p:tgtEl>
                                        <p:attrNameLst>
                                          <p:attrName>style.visibility</p:attrName>
                                        </p:attrNameLst>
                                      </p:cBhvr>
                                      <p:to>
                                        <p:strVal val="visible"/>
                                      </p:to>
                                    </p:set>
                                    <p:animEffect transition="in" filter="wipe(down)">
                                      <p:cBhvr>
                                        <p:cTn id="60" dur="500"/>
                                        <p:tgtEl>
                                          <p:spTgt spid="14"/>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2" fill="hold" grpId="0" nodeType="clickEffect">
                                  <p:stCondLst>
                                    <p:cond delay="0"/>
                                  </p:stCondLst>
                                  <p:childTnLst>
                                    <p:set>
                                      <p:cBhvr>
                                        <p:cTn id="64" dur="1" fill="hold">
                                          <p:stCondLst>
                                            <p:cond delay="0"/>
                                          </p:stCondLst>
                                        </p:cTn>
                                        <p:tgtEl>
                                          <p:spTgt spid="16"/>
                                        </p:tgtEl>
                                        <p:attrNameLst>
                                          <p:attrName>style.visibility</p:attrName>
                                        </p:attrNameLst>
                                      </p:cBhvr>
                                      <p:to>
                                        <p:strVal val="visible"/>
                                      </p:to>
                                    </p:set>
                                    <p:animEffect transition="in" filter="wipe(right)">
                                      <p:cBhvr>
                                        <p:cTn id="65" dur="500"/>
                                        <p:tgtEl>
                                          <p:spTgt spid="16"/>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4"/>
                                        </p:tgtEl>
                                        <p:attrNameLst>
                                          <p:attrName>style.visibility</p:attrName>
                                        </p:attrNameLst>
                                      </p:cBhvr>
                                      <p:to>
                                        <p:strVal val="visible"/>
                                      </p:to>
                                    </p:set>
                                    <p:animEffect transition="in" filter="fade">
                                      <p:cBhvr>
                                        <p:cTn id="70" dur="500"/>
                                        <p:tgtEl>
                                          <p:spTgt spid="4"/>
                                        </p:tgtEl>
                                      </p:cBhvr>
                                    </p:animEffect>
                                  </p:childTnLst>
                                </p:cTn>
                              </p:par>
                            </p:childTnLst>
                          </p:cTn>
                        </p:par>
                        <p:par>
                          <p:cTn id="71" fill="hold">
                            <p:stCondLst>
                              <p:cond delay="500"/>
                            </p:stCondLst>
                            <p:childTnLst>
                              <p:par>
                                <p:cTn id="72" presetID="6" presetClass="emph" presetSubtype="0" fill="hold" nodeType="afterEffect">
                                  <p:stCondLst>
                                    <p:cond delay="0"/>
                                  </p:stCondLst>
                                  <p:childTnLst>
                                    <p:animScale>
                                      <p:cBhvr>
                                        <p:cTn id="73" dur="750" fill="hold"/>
                                        <p:tgtEl>
                                          <p:spTgt spid="4"/>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13" grpId="0" animBg="1"/>
      <p:bldP spid="14" grpId="0" animBg="1"/>
      <p:bldP spid="16"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132138" y="524546"/>
            <a:ext cx="2879724" cy="50405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000" dirty="0" err="1" smtClean="0">
                <a:latin typeface="Comic Sans MS" panose="030F0702030302020204" pitchFamily="66" charset="0"/>
                <a:ea typeface="微软雅黑" panose="020B0503020204020204" pitchFamily="34" charset="-122"/>
              </a:rPr>
              <a:t>PhotoShop</a:t>
            </a:r>
            <a:endParaRPr lang="zh-CN" altLang="en-US" sz="2000" dirty="0">
              <a:latin typeface="Comic Sans MS" panose="030F0702030302020204" pitchFamily="66" charset="0"/>
              <a:ea typeface="微软雅黑" panose="020B0503020204020204" pitchFamily="34" charset="-122"/>
            </a:endParaRPr>
          </a:p>
        </p:txBody>
      </p:sp>
      <p:sp>
        <p:nvSpPr>
          <p:cNvPr id="4" name="矩形 3"/>
          <p:cNvSpPr/>
          <p:nvPr/>
        </p:nvSpPr>
        <p:spPr>
          <a:xfrm>
            <a:off x="3132138" y="1347614"/>
            <a:ext cx="1187834" cy="50405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000" dirty="0" err="1" smtClean="0">
                <a:latin typeface="Comic Sans MS" panose="030F0702030302020204" pitchFamily="66" charset="0"/>
                <a:ea typeface="微软雅黑" panose="020B0503020204020204" pitchFamily="34" charset="-122"/>
              </a:rPr>
              <a:t>css</a:t>
            </a:r>
            <a:endParaRPr lang="zh-CN" altLang="en-US" sz="2000" dirty="0">
              <a:latin typeface="Comic Sans MS" panose="030F0702030302020204" pitchFamily="66" charset="0"/>
              <a:ea typeface="微软雅黑" panose="020B0503020204020204" pitchFamily="34" charset="-122"/>
            </a:endParaRPr>
          </a:p>
        </p:txBody>
      </p:sp>
      <p:sp>
        <p:nvSpPr>
          <p:cNvPr id="5" name="矩形 4"/>
          <p:cNvSpPr/>
          <p:nvPr/>
        </p:nvSpPr>
        <p:spPr>
          <a:xfrm>
            <a:off x="4752020" y="1347614"/>
            <a:ext cx="1259842" cy="50405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000" dirty="0" smtClean="0">
                <a:latin typeface="Comic Sans MS" panose="030F0702030302020204" pitchFamily="66" charset="0"/>
                <a:ea typeface="微软雅黑" panose="020B0503020204020204" pitchFamily="34" charset="-122"/>
              </a:rPr>
              <a:t>html</a:t>
            </a:r>
            <a:endParaRPr lang="zh-CN" altLang="en-US" sz="2000" dirty="0">
              <a:latin typeface="Comic Sans MS" panose="030F0702030302020204" pitchFamily="66" charset="0"/>
              <a:ea typeface="微软雅黑" panose="020B0503020204020204" pitchFamily="34" charset="-122"/>
            </a:endParaRPr>
          </a:p>
        </p:txBody>
      </p:sp>
      <p:sp>
        <p:nvSpPr>
          <p:cNvPr id="6" name="矩形 5"/>
          <p:cNvSpPr/>
          <p:nvPr/>
        </p:nvSpPr>
        <p:spPr>
          <a:xfrm>
            <a:off x="3132138" y="2175706"/>
            <a:ext cx="2879724" cy="50405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000" dirty="0" smtClean="0">
                <a:latin typeface="Comic Sans MS" panose="030F0702030302020204" pitchFamily="66" charset="0"/>
                <a:ea typeface="微软雅黑" panose="020B0503020204020204" pitchFamily="34" charset="-122"/>
              </a:rPr>
              <a:t>JavaScript</a:t>
            </a:r>
            <a:endParaRPr lang="zh-CN" altLang="en-US" sz="2000" dirty="0">
              <a:latin typeface="Comic Sans MS" panose="030F0702030302020204" pitchFamily="66" charset="0"/>
              <a:ea typeface="微软雅黑" panose="020B0503020204020204" pitchFamily="34" charset="-122"/>
            </a:endParaRPr>
          </a:p>
        </p:txBody>
      </p:sp>
      <p:sp>
        <p:nvSpPr>
          <p:cNvPr id="7" name="矩形 6"/>
          <p:cNvSpPr/>
          <p:nvPr/>
        </p:nvSpPr>
        <p:spPr>
          <a:xfrm>
            <a:off x="3132138" y="2967794"/>
            <a:ext cx="2879724" cy="50405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000" dirty="0" smtClean="0">
                <a:latin typeface="Comic Sans MS" panose="030F0702030302020204" pitchFamily="66" charset="0"/>
                <a:ea typeface="微软雅黑" panose="020B0503020204020204" pitchFamily="34" charset="-122"/>
              </a:rPr>
              <a:t>Template</a:t>
            </a:r>
            <a:endParaRPr lang="zh-CN" altLang="en-US" sz="2000" dirty="0">
              <a:latin typeface="Comic Sans MS" panose="030F0702030302020204" pitchFamily="66" charset="0"/>
              <a:ea typeface="微软雅黑" panose="020B0503020204020204" pitchFamily="34" charset="-122"/>
            </a:endParaRPr>
          </a:p>
        </p:txBody>
      </p:sp>
      <p:sp>
        <p:nvSpPr>
          <p:cNvPr id="8" name="矩形 7"/>
          <p:cNvSpPr/>
          <p:nvPr/>
        </p:nvSpPr>
        <p:spPr>
          <a:xfrm>
            <a:off x="3132138" y="3759882"/>
            <a:ext cx="2879724" cy="50405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000" dirty="0" smtClean="0">
                <a:latin typeface="Comic Sans MS" panose="030F0702030302020204" pitchFamily="66" charset="0"/>
                <a:ea typeface="微软雅黑" panose="020B0503020204020204" pitchFamily="34" charset="-122"/>
              </a:rPr>
              <a:t>Java/PHP/NodeJS…</a:t>
            </a:r>
            <a:endParaRPr lang="zh-CN" altLang="en-US" sz="2000" dirty="0">
              <a:latin typeface="Comic Sans MS" panose="030F0702030302020204" pitchFamily="66" charset="0"/>
              <a:ea typeface="微软雅黑" panose="020B0503020204020204" pitchFamily="34" charset="-122"/>
            </a:endParaRPr>
          </a:p>
        </p:txBody>
      </p:sp>
      <p:cxnSp>
        <p:nvCxnSpPr>
          <p:cNvPr id="9" name="直接连接符 8"/>
          <p:cNvCxnSpPr/>
          <p:nvPr/>
        </p:nvCxnSpPr>
        <p:spPr>
          <a:xfrm>
            <a:off x="2831776" y="2001511"/>
            <a:ext cx="4464498" cy="0"/>
          </a:xfrm>
          <a:prstGeom prst="line">
            <a:avLst/>
          </a:prstGeom>
        </p:spPr>
        <p:style>
          <a:lnRef idx="3">
            <a:schemeClr val="accent6"/>
          </a:lnRef>
          <a:fillRef idx="0">
            <a:schemeClr val="accent6"/>
          </a:fillRef>
          <a:effectRef idx="2">
            <a:schemeClr val="accent6"/>
          </a:effectRef>
          <a:fontRef idx="minor">
            <a:schemeClr val="tx1"/>
          </a:fontRef>
        </p:style>
      </p:cxnSp>
      <p:sp>
        <p:nvSpPr>
          <p:cNvPr id="10" name="左箭头 9"/>
          <p:cNvSpPr/>
          <p:nvPr/>
        </p:nvSpPr>
        <p:spPr>
          <a:xfrm rot="16200000">
            <a:off x="5690017" y="2811817"/>
            <a:ext cx="2160140" cy="819835"/>
          </a:xfrm>
          <a:prstGeom prst="leftArrow">
            <a:avLst>
              <a:gd name="adj1" fmla="val 59899"/>
              <a:gd name="adj2" fmla="val 43400"/>
            </a:avLst>
          </a:prstGeom>
          <a:ln/>
        </p:spPr>
        <p:style>
          <a:lnRef idx="1">
            <a:schemeClr val="accent6"/>
          </a:lnRef>
          <a:fillRef idx="3">
            <a:schemeClr val="accent6"/>
          </a:fillRef>
          <a:effectRef idx="2">
            <a:schemeClr val="accent6"/>
          </a:effectRef>
          <a:fontRef idx="minor">
            <a:schemeClr val="lt1"/>
          </a:fontRef>
        </p:style>
        <p:txBody>
          <a:bodyPr rot="0" spcFirstLastPara="0" vertOverflow="overflow" horzOverflow="overflow" vert="vert" wrap="square" lIns="91440" tIns="45720" rIns="91440" bIns="45720" numCol="1" spcCol="0" rtlCol="0" fromWordArt="0" anchor="ctr" anchorCtr="0" forceAA="0" compatLnSpc="1">
            <a:prstTxWarp prst="textNoShape">
              <a:avLst/>
            </a:prstTxWarp>
            <a:noAutofit/>
          </a:bodyPr>
          <a:lstStyle/>
          <a:p>
            <a:pPr algn="ctr"/>
            <a:r>
              <a:rPr lang="zh-CN" altLang="en-US" dirty="0" smtClean="0">
                <a:latin typeface="微软雅黑" panose="020B0503020204020204" pitchFamily="34" charset="-122"/>
                <a:ea typeface="微软雅黑" panose="020B0503020204020204" pitchFamily="34" charset="-122"/>
              </a:rPr>
              <a:t>后</a:t>
            </a:r>
            <a:endParaRPr lang="en-US" altLang="zh-CN" dirty="0" smtClean="0">
              <a:latin typeface="微软雅黑" panose="020B0503020204020204" pitchFamily="34" charset="-122"/>
              <a:ea typeface="微软雅黑" panose="020B0503020204020204" pitchFamily="34" charset="-122"/>
            </a:endParaRPr>
          </a:p>
          <a:p>
            <a:pPr algn="ctr"/>
            <a:endParaRPr lang="en-US" altLang="zh-CN" dirty="0">
              <a:latin typeface="微软雅黑" panose="020B0503020204020204" pitchFamily="34" charset="-122"/>
              <a:ea typeface="微软雅黑" panose="020B0503020204020204" pitchFamily="34" charset="-122"/>
            </a:endParaRPr>
          </a:p>
          <a:p>
            <a:pPr algn="ctr"/>
            <a:r>
              <a:rPr lang="zh-CN" altLang="en-US" dirty="0" smtClean="0">
                <a:latin typeface="微软雅黑" panose="020B0503020204020204" pitchFamily="34" charset="-122"/>
                <a:ea typeface="微软雅黑" panose="020B0503020204020204" pitchFamily="34" charset="-122"/>
              </a:rPr>
              <a:t>端</a:t>
            </a:r>
            <a:endParaRPr lang="zh-CN" altLang="en-US" dirty="0">
              <a:latin typeface="微软雅黑" panose="020B0503020204020204" pitchFamily="34" charset="-122"/>
              <a:ea typeface="微软雅黑" panose="020B0503020204020204" pitchFamily="34" charset="-122"/>
            </a:endParaRPr>
          </a:p>
        </p:txBody>
      </p:sp>
      <p:sp>
        <p:nvSpPr>
          <p:cNvPr id="11" name="左箭头 10"/>
          <p:cNvSpPr/>
          <p:nvPr/>
        </p:nvSpPr>
        <p:spPr>
          <a:xfrm rot="5400000">
            <a:off x="6086010" y="763501"/>
            <a:ext cx="1368152" cy="819835"/>
          </a:xfrm>
          <a:prstGeom prst="leftArrow">
            <a:avLst>
              <a:gd name="adj1" fmla="val 59899"/>
              <a:gd name="adj2" fmla="val 43400"/>
            </a:avLst>
          </a:prstGeom>
          <a:ln/>
        </p:spPr>
        <p:style>
          <a:lnRef idx="1">
            <a:schemeClr val="accent6"/>
          </a:lnRef>
          <a:fillRef idx="3">
            <a:schemeClr val="accent6"/>
          </a:fillRef>
          <a:effectRef idx="2">
            <a:schemeClr val="accent6"/>
          </a:effectRef>
          <a:fontRef idx="minor">
            <a:schemeClr val="lt1"/>
          </a:fontRef>
        </p:style>
        <p:txBody>
          <a:bodyPr vert="vert270" rtlCol="0" anchor="ctr"/>
          <a:lstStyle/>
          <a:p>
            <a:pPr algn="ctr"/>
            <a:r>
              <a:rPr lang="zh-CN" altLang="en-US" dirty="0" smtClean="0">
                <a:latin typeface="微软雅黑" panose="020B0503020204020204" pitchFamily="34" charset="-122"/>
                <a:ea typeface="微软雅黑" panose="020B0503020204020204" pitchFamily="34" charset="-122"/>
              </a:rPr>
              <a:t>视</a:t>
            </a:r>
            <a:endParaRPr lang="en-US" altLang="zh-CN" dirty="0" smtClean="0">
              <a:latin typeface="微软雅黑" panose="020B0503020204020204" pitchFamily="34" charset="-122"/>
              <a:ea typeface="微软雅黑" panose="020B0503020204020204" pitchFamily="34" charset="-122"/>
            </a:endParaRPr>
          </a:p>
          <a:p>
            <a:pPr algn="ctr"/>
            <a:endParaRPr lang="en-US" altLang="zh-CN" dirty="0">
              <a:latin typeface="微软雅黑" panose="020B0503020204020204" pitchFamily="34" charset="-122"/>
              <a:ea typeface="微软雅黑" panose="020B0503020204020204" pitchFamily="34" charset="-122"/>
            </a:endParaRPr>
          </a:p>
          <a:p>
            <a:pPr algn="ctr"/>
            <a:r>
              <a:rPr lang="zh-CN" altLang="en-US" dirty="0" smtClean="0">
                <a:latin typeface="微软雅黑" panose="020B0503020204020204" pitchFamily="34" charset="-122"/>
                <a:ea typeface="微软雅黑" panose="020B0503020204020204" pitchFamily="34" charset="-122"/>
              </a:rPr>
              <a:t>觉</a:t>
            </a: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456937015"/>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75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750"/>
                                        <p:tgtEl>
                                          <p:spTgt spid="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75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750"/>
                                        <p:tgtEl>
                                          <p:spTgt spid="6"/>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750"/>
                                        <p:tgtEl>
                                          <p:spTgt spid="7"/>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750"/>
                                        <p:tgtEl>
                                          <p:spTgt spid="8"/>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wipe(left)">
                                      <p:cBhvr>
                                        <p:cTn id="35" dur="1000"/>
                                        <p:tgtEl>
                                          <p:spTgt spid="9"/>
                                        </p:tgtEl>
                                      </p:cBhvr>
                                    </p:animEffect>
                                  </p:childTnLst>
                                </p:cTn>
                              </p:par>
                            </p:childTnLst>
                          </p:cTn>
                        </p:par>
                        <p:par>
                          <p:cTn id="36" fill="hold">
                            <p:stCondLst>
                              <p:cond delay="1000"/>
                            </p:stCondLst>
                            <p:childTnLst>
                              <p:par>
                                <p:cTn id="37" presetID="22" presetClass="entr" presetSubtype="4" fill="hold" grpId="0" nodeType="afterEffect">
                                  <p:stCondLst>
                                    <p:cond delay="0"/>
                                  </p:stCondLst>
                                  <p:childTnLst>
                                    <p:set>
                                      <p:cBhvr>
                                        <p:cTn id="38" dur="1" fill="hold">
                                          <p:stCondLst>
                                            <p:cond delay="0"/>
                                          </p:stCondLst>
                                        </p:cTn>
                                        <p:tgtEl>
                                          <p:spTgt spid="11"/>
                                        </p:tgtEl>
                                        <p:attrNameLst>
                                          <p:attrName>style.visibility</p:attrName>
                                        </p:attrNameLst>
                                      </p:cBhvr>
                                      <p:to>
                                        <p:strVal val="visible"/>
                                      </p:to>
                                    </p:set>
                                    <p:animEffect transition="in" filter="wipe(down)">
                                      <p:cBhvr>
                                        <p:cTn id="39" dur="500"/>
                                        <p:tgtEl>
                                          <p:spTgt spid="11"/>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1" fill="hold" grpId="0" nodeType="clickEffect">
                                  <p:stCondLst>
                                    <p:cond delay="0"/>
                                  </p:stCondLst>
                                  <p:childTnLst>
                                    <p:set>
                                      <p:cBhvr>
                                        <p:cTn id="43" dur="1" fill="hold">
                                          <p:stCondLst>
                                            <p:cond delay="0"/>
                                          </p:stCondLst>
                                        </p:cTn>
                                        <p:tgtEl>
                                          <p:spTgt spid="10"/>
                                        </p:tgtEl>
                                        <p:attrNameLst>
                                          <p:attrName>style.visibility</p:attrName>
                                        </p:attrNameLst>
                                      </p:cBhvr>
                                      <p:to>
                                        <p:strVal val="visible"/>
                                      </p:to>
                                    </p:set>
                                    <p:animEffect transition="in" filter="wipe(up)">
                                      <p:cBhvr>
                                        <p:cTn id="44"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P spid="10" grpId="0" animBg="1"/>
      <p:bldP spid="11"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6037" y="159482"/>
            <a:ext cx="3811639" cy="2520000"/>
          </a:xfrm>
          <a:prstGeom prst="rect">
            <a:avLst/>
          </a:prstGeom>
          <a:ln>
            <a:noFill/>
          </a:ln>
          <a:effectLst>
            <a:outerShdw blurRad="292100" dist="139700" dir="2700000" algn="tl" rotWithShape="0">
              <a:srgbClr val="333333">
                <a:alpha val="65000"/>
              </a:srgbClr>
            </a:outerShdw>
          </a:effectLst>
        </p:spPr>
      </p:pic>
      <p:pic>
        <p:nvPicPr>
          <p:cNvPr id="3" name="图片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86157" y="772000"/>
            <a:ext cx="3454458" cy="2520000"/>
          </a:xfrm>
          <a:prstGeom prst="rect">
            <a:avLst/>
          </a:prstGeom>
          <a:ln>
            <a:noFill/>
          </a:ln>
          <a:effectLst>
            <a:outerShdw blurRad="292100" dist="139700" dir="2700000" algn="tl" rotWithShape="0">
              <a:srgbClr val="333333">
                <a:alpha val="65000"/>
              </a:srgbClr>
            </a:outerShdw>
          </a:effectLst>
        </p:spPr>
      </p:pic>
      <p:pic>
        <p:nvPicPr>
          <p:cNvPr id="5" name="图片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47262" y="1421938"/>
            <a:ext cx="4066242" cy="2520000"/>
          </a:xfrm>
          <a:prstGeom prst="rect">
            <a:avLst/>
          </a:prstGeom>
          <a:ln>
            <a:noFill/>
          </a:ln>
          <a:effectLst>
            <a:outerShdw blurRad="190500" algn="tl" rotWithShape="0">
              <a:srgbClr val="000000">
                <a:alpha val="70000"/>
              </a:srgbClr>
            </a:outerShdw>
          </a:effectLst>
        </p:spPr>
      </p:pic>
      <p:pic>
        <p:nvPicPr>
          <p:cNvPr id="6" name="图片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66477" y="2032000"/>
            <a:ext cx="4589999" cy="252000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411165950"/>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anim calcmode="lin" valueType="num">
                                      <p:cBhvr>
                                        <p:cTn id="8" dur="750" fill="hold"/>
                                        <p:tgtEl>
                                          <p:spTgt spid="2"/>
                                        </p:tgtEl>
                                        <p:attrNameLst>
                                          <p:attrName>ppt_x</p:attrName>
                                        </p:attrNameLst>
                                      </p:cBhvr>
                                      <p:tavLst>
                                        <p:tav tm="0">
                                          <p:val>
                                            <p:strVal val="#ppt_x"/>
                                          </p:val>
                                        </p:tav>
                                        <p:tav tm="100000">
                                          <p:val>
                                            <p:strVal val="#ppt_x"/>
                                          </p:val>
                                        </p:tav>
                                      </p:tavLst>
                                    </p:anim>
                                    <p:anim calcmode="lin" valueType="num">
                                      <p:cBhvr>
                                        <p:cTn id="9" dur="75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750"/>
                                        <p:tgtEl>
                                          <p:spTgt spid="3"/>
                                        </p:tgtEl>
                                      </p:cBhvr>
                                    </p:animEffect>
                                    <p:anim calcmode="lin" valueType="num">
                                      <p:cBhvr>
                                        <p:cTn id="15" dur="750" fill="hold"/>
                                        <p:tgtEl>
                                          <p:spTgt spid="3"/>
                                        </p:tgtEl>
                                        <p:attrNameLst>
                                          <p:attrName>ppt_x</p:attrName>
                                        </p:attrNameLst>
                                      </p:cBhvr>
                                      <p:tavLst>
                                        <p:tav tm="0">
                                          <p:val>
                                            <p:strVal val="#ppt_x"/>
                                          </p:val>
                                        </p:tav>
                                        <p:tav tm="100000">
                                          <p:val>
                                            <p:strVal val="#ppt_x"/>
                                          </p:val>
                                        </p:tav>
                                      </p:tavLst>
                                    </p:anim>
                                    <p:anim calcmode="lin" valueType="num">
                                      <p:cBhvr>
                                        <p:cTn id="16" dur="750" fill="hold"/>
                                        <p:tgtEl>
                                          <p:spTgt spid="3"/>
                                        </p:tgtEl>
                                        <p:attrNameLst>
                                          <p:attrName>ppt_y</p:attrName>
                                        </p:attrNameLst>
                                      </p:cBhvr>
                                      <p:tavLst>
                                        <p:tav tm="0">
                                          <p:val>
                                            <p:strVal val="#ppt_y+.1"/>
                                          </p:val>
                                        </p:tav>
                                        <p:tav tm="100000">
                                          <p:val>
                                            <p:strVal val="#ppt_y"/>
                                          </p:val>
                                        </p:tav>
                                      </p:tavLst>
                                    </p:anim>
                                  </p:childTnLst>
                                </p:cTn>
                              </p:par>
                            </p:childTnLst>
                          </p:cTn>
                        </p:par>
                        <p:par>
                          <p:cTn id="17" fill="hold">
                            <p:stCondLst>
                              <p:cond delay="750"/>
                            </p:stCondLst>
                            <p:childTnLst>
                              <p:par>
                                <p:cTn id="18" presetID="42" presetClass="entr" presetSubtype="0" fill="hold" nodeType="afterEffect">
                                  <p:stCondLst>
                                    <p:cond delay="50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750"/>
                                        <p:tgtEl>
                                          <p:spTgt spid="5"/>
                                        </p:tgtEl>
                                      </p:cBhvr>
                                    </p:animEffect>
                                    <p:anim calcmode="lin" valueType="num">
                                      <p:cBhvr>
                                        <p:cTn id="21" dur="750" fill="hold"/>
                                        <p:tgtEl>
                                          <p:spTgt spid="5"/>
                                        </p:tgtEl>
                                        <p:attrNameLst>
                                          <p:attrName>ppt_x</p:attrName>
                                        </p:attrNameLst>
                                      </p:cBhvr>
                                      <p:tavLst>
                                        <p:tav tm="0">
                                          <p:val>
                                            <p:strVal val="#ppt_x"/>
                                          </p:val>
                                        </p:tav>
                                        <p:tav tm="100000">
                                          <p:val>
                                            <p:strVal val="#ppt_x"/>
                                          </p:val>
                                        </p:tav>
                                      </p:tavLst>
                                    </p:anim>
                                    <p:anim calcmode="lin" valueType="num">
                                      <p:cBhvr>
                                        <p:cTn id="22" dur="750" fill="hold"/>
                                        <p:tgtEl>
                                          <p:spTgt spid="5"/>
                                        </p:tgtEl>
                                        <p:attrNameLst>
                                          <p:attrName>ppt_y</p:attrName>
                                        </p:attrNameLst>
                                      </p:cBhvr>
                                      <p:tavLst>
                                        <p:tav tm="0">
                                          <p:val>
                                            <p:strVal val="#ppt_y+.1"/>
                                          </p:val>
                                        </p:tav>
                                        <p:tav tm="100000">
                                          <p:val>
                                            <p:strVal val="#ppt_y"/>
                                          </p:val>
                                        </p:tav>
                                      </p:tavLst>
                                    </p:anim>
                                  </p:childTnLst>
                                </p:cTn>
                              </p:par>
                            </p:childTnLst>
                          </p:cTn>
                        </p:par>
                        <p:par>
                          <p:cTn id="23" fill="hold">
                            <p:stCondLst>
                              <p:cond delay="2000"/>
                            </p:stCondLst>
                            <p:childTnLst>
                              <p:par>
                                <p:cTn id="24" presetID="42" presetClass="entr" presetSubtype="0" fill="hold" nodeType="afterEffect">
                                  <p:stCondLst>
                                    <p:cond delay="500"/>
                                  </p:stCondLst>
                                  <p:childTnLst>
                                    <p:set>
                                      <p:cBhvr>
                                        <p:cTn id="25" dur="1" fill="hold">
                                          <p:stCondLst>
                                            <p:cond delay="0"/>
                                          </p:stCondLst>
                                        </p:cTn>
                                        <p:tgtEl>
                                          <p:spTgt spid="6"/>
                                        </p:tgtEl>
                                        <p:attrNameLst>
                                          <p:attrName>style.visibility</p:attrName>
                                        </p:attrNameLst>
                                      </p:cBhvr>
                                      <p:to>
                                        <p:strVal val="visible"/>
                                      </p:to>
                                    </p:set>
                                    <p:animEffect transition="in" filter="fade">
                                      <p:cBhvr>
                                        <p:cTn id="26" dur="750"/>
                                        <p:tgtEl>
                                          <p:spTgt spid="6"/>
                                        </p:tgtEl>
                                      </p:cBhvr>
                                    </p:animEffect>
                                    <p:anim calcmode="lin" valueType="num">
                                      <p:cBhvr>
                                        <p:cTn id="27" dur="750" fill="hold"/>
                                        <p:tgtEl>
                                          <p:spTgt spid="6"/>
                                        </p:tgtEl>
                                        <p:attrNameLst>
                                          <p:attrName>ppt_x</p:attrName>
                                        </p:attrNameLst>
                                      </p:cBhvr>
                                      <p:tavLst>
                                        <p:tav tm="0">
                                          <p:val>
                                            <p:strVal val="#ppt_x"/>
                                          </p:val>
                                        </p:tav>
                                        <p:tav tm="100000">
                                          <p:val>
                                            <p:strVal val="#ppt_x"/>
                                          </p:val>
                                        </p:tav>
                                      </p:tavLst>
                                    </p:anim>
                                    <p:anim calcmode="lin" valueType="num">
                                      <p:cBhvr>
                                        <p:cTn id="28" dur="75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132138" y="524546"/>
            <a:ext cx="2879724" cy="50405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000" dirty="0" err="1" smtClean="0">
                <a:latin typeface="Comic Sans MS" panose="030F0702030302020204" pitchFamily="66" charset="0"/>
                <a:ea typeface="微软雅黑" panose="020B0503020204020204" pitchFamily="34" charset="-122"/>
              </a:rPr>
              <a:t>PhotoShop</a:t>
            </a:r>
            <a:endParaRPr lang="zh-CN" altLang="en-US" sz="2000" dirty="0">
              <a:latin typeface="Comic Sans MS" panose="030F0702030302020204" pitchFamily="66" charset="0"/>
              <a:ea typeface="微软雅黑" panose="020B0503020204020204" pitchFamily="34" charset="-122"/>
            </a:endParaRPr>
          </a:p>
        </p:txBody>
      </p:sp>
      <p:sp>
        <p:nvSpPr>
          <p:cNvPr id="4" name="矩形 3"/>
          <p:cNvSpPr/>
          <p:nvPr/>
        </p:nvSpPr>
        <p:spPr>
          <a:xfrm>
            <a:off x="3132138" y="1347614"/>
            <a:ext cx="1187834" cy="50405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000" dirty="0" err="1" smtClean="0">
                <a:latin typeface="Comic Sans MS" panose="030F0702030302020204" pitchFamily="66" charset="0"/>
                <a:ea typeface="微软雅黑" panose="020B0503020204020204" pitchFamily="34" charset="-122"/>
              </a:rPr>
              <a:t>css</a:t>
            </a:r>
            <a:endParaRPr lang="zh-CN" altLang="en-US" sz="2000" dirty="0">
              <a:latin typeface="Comic Sans MS" panose="030F0702030302020204" pitchFamily="66" charset="0"/>
              <a:ea typeface="微软雅黑" panose="020B0503020204020204" pitchFamily="34" charset="-122"/>
            </a:endParaRPr>
          </a:p>
        </p:txBody>
      </p:sp>
      <p:sp>
        <p:nvSpPr>
          <p:cNvPr id="5" name="矩形 4"/>
          <p:cNvSpPr/>
          <p:nvPr/>
        </p:nvSpPr>
        <p:spPr>
          <a:xfrm>
            <a:off x="4752020" y="1347614"/>
            <a:ext cx="1259842" cy="50405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000" dirty="0" smtClean="0">
                <a:latin typeface="Comic Sans MS" panose="030F0702030302020204" pitchFamily="66" charset="0"/>
                <a:ea typeface="微软雅黑" panose="020B0503020204020204" pitchFamily="34" charset="-122"/>
              </a:rPr>
              <a:t>html</a:t>
            </a:r>
            <a:endParaRPr lang="zh-CN" altLang="en-US" sz="2000" dirty="0">
              <a:latin typeface="Comic Sans MS" panose="030F0702030302020204" pitchFamily="66" charset="0"/>
              <a:ea typeface="微软雅黑" panose="020B0503020204020204" pitchFamily="34" charset="-122"/>
            </a:endParaRPr>
          </a:p>
        </p:txBody>
      </p:sp>
      <p:sp>
        <p:nvSpPr>
          <p:cNvPr id="6" name="矩形 5"/>
          <p:cNvSpPr/>
          <p:nvPr/>
        </p:nvSpPr>
        <p:spPr>
          <a:xfrm>
            <a:off x="3132138" y="2175706"/>
            <a:ext cx="2879724" cy="50405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000" dirty="0" smtClean="0">
                <a:latin typeface="Comic Sans MS" panose="030F0702030302020204" pitchFamily="66" charset="0"/>
                <a:ea typeface="微软雅黑" panose="020B0503020204020204" pitchFamily="34" charset="-122"/>
              </a:rPr>
              <a:t>JavaScript</a:t>
            </a:r>
            <a:endParaRPr lang="zh-CN" altLang="en-US" sz="2000" dirty="0">
              <a:latin typeface="Comic Sans MS" panose="030F0702030302020204" pitchFamily="66" charset="0"/>
              <a:ea typeface="微软雅黑" panose="020B0503020204020204" pitchFamily="34" charset="-122"/>
            </a:endParaRPr>
          </a:p>
        </p:txBody>
      </p:sp>
      <p:sp>
        <p:nvSpPr>
          <p:cNvPr id="7" name="矩形 6"/>
          <p:cNvSpPr/>
          <p:nvPr/>
        </p:nvSpPr>
        <p:spPr>
          <a:xfrm>
            <a:off x="3132138" y="2967794"/>
            <a:ext cx="2879724" cy="50405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000" dirty="0" smtClean="0">
                <a:latin typeface="Comic Sans MS" panose="030F0702030302020204" pitchFamily="66" charset="0"/>
                <a:ea typeface="微软雅黑" panose="020B0503020204020204" pitchFamily="34" charset="-122"/>
              </a:rPr>
              <a:t>Template</a:t>
            </a:r>
            <a:endParaRPr lang="zh-CN" altLang="en-US" sz="2000" dirty="0">
              <a:latin typeface="Comic Sans MS" panose="030F0702030302020204" pitchFamily="66" charset="0"/>
              <a:ea typeface="微软雅黑" panose="020B0503020204020204" pitchFamily="34" charset="-122"/>
            </a:endParaRPr>
          </a:p>
        </p:txBody>
      </p:sp>
      <p:sp>
        <p:nvSpPr>
          <p:cNvPr id="8" name="矩形 7"/>
          <p:cNvSpPr/>
          <p:nvPr/>
        </p:nvSpPr>
        <p:spPr>
          <a:xfrm>
            <a:off x="3132138" y="3759882"/>
            <a:ext cx="2879724" cy="504056"/>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2000" dirty="0" smtClean="0">
                <a:latin typeface="Comic Sans MS" panose="030F0702030302020204" pitchFamily="66" charset="0"/>
                <a:ea typeface="微软雅黑" panose="020B0503020204020204" pitchFamily="34" charset="-122"/>
              </a:rPr>
              <a:t>Java/PHP/NodeJS…</a:t>
            </a:r>
            <a:endParaRPr lang="zh-CN" altLang="en-US" sz="2000" dirty="0">
              <a:latin typeface="Comic Sans MS" panose="030F0702030302020204" pitchFamily="66" charset="0"/>
              <a:ea typeface="微软雅黑" panose="020B0503020204020204" pitchFamily="34" charset="-122"/>
            </a:endParaRPr>
          </a:p>
        </p:txBody>
      </p:sp>
      <p:cxnSp>
        <p:nvCxnSpPr>
          <p:cNvPr id="12" name="直接连接符 11"/>
          <p:cNvCxnSpPr/>
          <p:nvPr/>
        </p:nvCxnSpPr>
        <p:spPr>
          <a:xfrm>
            <a:off x="2915816" y="771550"/>
            <a:ext cx="4464472"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13" name="直接连接符 12"/>
          <p:cNvCxnSpPr/>
          <p:nvPr/>
        </p:nvCxnSpPr>
        <p:spPr>
          <a:xfrm>
            <a:off x="2915816" y="3616144"/>
            <a:ext cx="4464472" cy="0"/>
          </a:xfrm>
          <a:prstGeom prst="line">
            <a:avLst/>
          </a:prstGeom>
        </p:spPr>
        <p:style>
          <a:lnRef idx="3">
            <a:schemeClr val="accent2"/>
          </a:lnRef>
          <a:fillRef idx="0">
            <a:schemeClr val="accent2"/>
          </a:fillRef>
          <a:effectRef idx="2">
            <a:schemeClr val="accent2"/>
          </a:effectRef>
          <a:fontRef idx="minor">
            <a:schemeClr val="tx1"/>
          </a:fontRef>
        </p:style>
      </p:cxnSp>
      <p:sp>
        <p:nvSpPr>
          <p:cNvPr id="14" name="左箭头 13"/>
          <p:cNvSpPr/>
          <p:nvPr/>
        </p:nvSpPr>
        <p:spPr>
          <a:xfrm rot="5400000">
            <a:off x="6450348" y="-42144"/>
            <a:ext cx="735547" cy="819835"/>
          </a:xfrm>
          <a:prstGeom prst="leftArrow">
            <a:avLst>
              <a:gd name="adj1" fmla="val 59899"/>
              <a:gd name="adj2" fmla="val 43400"/>
            </a:avLst>
          </a:prstGeom>
        </p:spPr>
        <p:style>
          <a:lnRef idx="1">
            <a:schemeClr val="accent2"/>
          </a:lnRef>
          <a:fillRef idx="3">
            <a:schemeClr val="accent2"/>
          </a:fillRef>
          <a:effectRef idx="2">
            <a:schemeClr val="accent2"/>
          </a:effectRef>
          <a:fontRef idx="minor">
            <a:schemeClr val="lt1"/>
          </a:fontRef>
        </p:style>
        <p:txBody>
          <a:bodyPr vert="vert270" rtlCol="0" anchor="ctr"/>
          <a:lstStyle/>
          <a:p>
            <a:pPr algn="ctr"/>
            <a:r>
              <a:rPr lang="zh-CN" altLang="en-US" dirty="0" smtClean="0">
                <a:latin typeface="微软雅黑" panose="020B0503020204020204" pitchFamily="34" charset="-122"/>
                <a:ea typeface="微软雅黑" panose="020B0503020204020204" pitchFamily="34" charset="-122"/>
              </a:rPr>
              <a:t>视觉</a:t>
            </a:r>
            <a:endParaRPr lang="zh-CN" altLang="en-US" dirty="0">
              <a:latin typeface="微软雅黑" panose="020B0503020204020204" pitchFamily="34" charset="-122"/>
              <a:ea typeface="微软雅黑" panose="020B0503020204020204" pitchFamily="34" charset="-122"/>
            </a:endParaRPr>
          </a:p>
        </p:txBody>
      </p:sp>
      <p:sp>
        <p:nvSpPr>
          <p:cNvPr id="15" name="左箭头 14"/>
          <p:cNvSpPr/>
          <p:nvPr/>
        </p:nvSpPr>
        <p:spPr>
          <a:xfrm rot="16200000">
            <a:off x="6450585" y="3614171"/>
            <a:ext cx="744435" cy="819835"/>
          </a:xfrm>
          <a:prstGeom prst="leftArrow">
            <a:avLst>
              <a:gd name="adj1" fmla="val 59899"/>
              <a:gd name="adj2" fmla="val 43400"/>
            </a:avLst>
          </a:prstGeom>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91440" tIns="45720" rIns="91440" bIns="45720" numCol="1" spcCol="0" rtlCol="0" fromWordArt="0" anchor="ctr" anchorCtr="0" forceAA="0" compatLnSpc="1">
            <a:prstTxWarp prst="textNoShape">
              <a:avLst/>
            </a:prstTxWarp>
            <a:noAutofit/>
          </a:bodyPr>
          <a:lstStyle/>
          <a:p>
            <a:pPr algn="ctr"/>
            <a:r>
              <a:rPr lang="zh-CN" altLang="en-US" dirty="0" smtClean="0">
                <a:latin typeface="微软雅黑" panose="020B0503020204020204" pitchFamily="34" charset="-122"/>
                <a:ea typeface="微软雅黑" panose="020B0503020204020204" pitchFamily="34" charset="-122"/>
              </a:rPr>
              <a:t>后</a:t>
            </a:r>
            <a:endParaRPr lang="en-US" altLang="zh-CN" dirty="0">
              <a:latin typeface="微软雅黑" panose="020B0503020204020204" pitchFamily="34" charset="-122"/>
              <a:ea typeface="微软雅黑" panose="020B0503020204020204" pitchFamily="34" charset="-122"/>
            </a:endParaRPr>
          </a:p>
          <a:p>
            <a:pPr algn="ctr"/>
            <a:r>
              <a:rPr lang="zh-CN" altLang="en-US" dirty="0" smtClean="0">
                <a:latin typeface="微软雅黑" panose="020B0503020204020204" pitchFamily="34" charset="-122"/>
                <a:ea typeface="微软雅黑" panose="020B0503020204020204" pitchFamily="34" charset="-122"/>
              </a:rPr>
              <a:t>端</a:t>
            </a:r>
            <a:endParaRPr lang="zh-CN" altLang="en-US" dirty="0">
              <a:latin typeface="微软雅黑" panose="020B0503020204020204" pitchFamily="34" charset="-122"/>
              <a:ea typeface="微软雅黑" panose="020B0503020204020204" pitchFamily="34" charset="-122"/>
            </a:endParaRPr>
          </a:p>
        </p:txBody>
      </p:sp>
      <p:sp>
        <p:nvSpPr>
          <p:cNvPr id="16" name="上下箭头 15"/>
          <p:cNvSpPr/>
          <p:nvPr/>
        </p:nvSpPr>
        <p:spPr>
          <a:xfrm>
            <a:off x="6412884" y="818923"/>
            <a:ext cx="808283" cy="2749847"/>
          </a:xfrm>
          <a:prstGeom prst="upDownArrow">
            <a:avLst>
              <a:gd name="adj1" fmla="val 63358"/>
              <a:gd name="adj2" fmla="val 38408"/>
            </a:avLst>
          </a:prstGeom>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dirty="0">
                <a:latin typeface="微软雅黑" panose="020B0503020204020204" pitchFamily="34" charset="-122"/>
                <a:ea typeface="微软雅黑" panose="020B0503020204020204" pitchFamily="34" charset="-122"/>
              </a:rPr>
              <a:t>前</a:t>
            </a:r>
            <a:endParaRPr lang="en-US" altLang="zh-CN" dirty="0">
              <a:latin typeface="微软雅黑" panose="020B0503020204020204" pitchFamily="34" charset="-122"/>
              <a:ea typeface="微软雅黑" panose="020B0503020204020204" pitchFamily="34" charset="-122"/>
            </a:endParaRPr>
          </a:p>
          <a:p>
            <a:pPr algn="ctr"/>
            <a:endParaRPr lang="en-US" altLang="zh-CN" dirty="0">
              <a:latin typeface="微软雅黑" panose="020B0503020204020204" pitchFamily="34" charset="-122"/>
              <a:ea typeface="微软雅黑" panose="020B0503020204020204" pitchFamily="34" charset="-122"/>
            </a:endParaRPr>
          </a:p>
          <a:p>
            <a:pPr algn="ctr"/>
            <a:r>
              <a:rPr lang="zh-CN" altLang="en-US" dirty="0">
                <a:latin typeface="微软雅黑" panose="020B0503020204020204" pitchFamily="34" charset="-122"/>
                <a:ea typeface="微软雅黑" panose="020B0503020204020204" pitchFamily="34" charset="-122"/>
              </a:rPr>
              <a:t>端</a:t>
            </a:r>
          </a:p>
        </p:txBody>
      </p:sp>
    </p:spTree>
    <p:extLst>
      <p:ext uri="{BB962C8B-B14F-4D97-AF65-F5344CB8AC3E}">
        <p14:creationId xmlns:p14="http://schemas.microsoft.com/office/powerpoint/2010/main" val="983164577"/>
      </p:ext>
    </p:extLst>
  </p:cSld>
  <p:clrMapOvr>
    <a:masterClrMapping/>
  </p:clrMapOvr>
  <p:transition spd="med">
    <p:pull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wipe(down)">
                                      <p:cBhvr>
                                        <p:cTn id="11" dur="500"/>
                                        <p:tgtEl>
                                          <p:spTgt spid="14"/>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wipe(left)">
                                      <p:cBhvr>
                                        <p:cTn id="16" dur="500"/>
                                        <p:tgtEl>
                                          <p:spTgt spid="13"/>
                                        </p:tgtEl>
                                      </p:cBhvr>
                                    </p:animEffect>
                                  </p:childTnLst>
                                </p:cTn>
                              </p:par>
                            </p:childTnLst>
                          </p:cTn>
                        </p:par>
                        <p:par>
                          <p:cTn id="17" fill="hold">
                            <p:stCondLst>
                              <p:cond delay="500"/>
                            </p:stCondLst>
                            <p:childTnLst>
                              <p:par>
                                <p:cTn id="18" presetID="22" presetClass="entr" presetSubtype="1" fill="hold" grpId="0" nodeType="after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wipe(up)">
                                      <p:cBhvr>
                                        <p:cTn id="20" dur="500"/>
                                        <p:tgtEl>
                                          <p:spTgt spid="15"/>
                                        </p:tgtEl>
                                      </p:cBhvr>
                                    </p:animEffect>
                                  </p:childTnLst>
                                </p:cTn>
                              </p:par>
                            </p:childTnLst>
                          </p:cTn>
                        </p:par>
                      </p:childTnLst>
                    </p:cTn>
                  </p:par>
                  <p:par>
                    <p:cTn id="21" fill="hold">
                      <p:stCondLst>
                        <p:cond delay="indefinite"/>
                      </p:stCondLst>
                      <p:childTnLst>
                        <p:par>
                          <p:cTn id="22" fill="hold">
                            <p:stCondLst>
                              <p:cond delay="0"/>
                            </p:stCondLst>
                            <p:childTnLst>
                              <p:par>
                                <p:cTn id="23" presetID="16" presetClass="entr" presetSubtype="42"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barn(outHorizontal)">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42" presetClass="path" presetSubtype="0" accel="50000" decel="50000" fill="hold" nodeType="clickEffect">
                                  <p:stCondLst>
                                    <p:cond delay="0"/>
                                  </p:stCondLst>
                                  <p:childTnLst>
                                    <p:animMotion origin="layout" path="M -8.33333E-7 3.58025E-6 L -8.33333E-7 0.07685 " pathEditMode="relative" rAng="0" ptsTypes="AA">
                                      <p:cBhvr>
                                        <p:cTn id="29" dur="750" fill="hold"/>
                                        <p:tgtEl>
                                          <p:spTgt spid="13"/>
                                        </p:tgtEl>
                                        <p:attrNameLst>
                                          <p:attrName>ppt_x</p:attrName>
                                          <p:attrName>ppt_y</p:attrName>
                                        </p:attrNameLst>
                                      </p:cBhvr>
                                      <p:rCtr x="0" y="3827"/>
                                    </p:animMotion>
                                  </p:childTnLst>
                                </p:cTn>
                              </p:par>
                              <p:par>
                                <p:cTn id="30" presetID="42" presetClass="path" presetSubtype="0" accel="50000" decel="50000" fill="hold" grpId="1" nodeType="withEffect">
                                  <p:stCondLst>
                                    <p:cond delay="0"/>
                                  </p:stCondLst>
                                  <p:childTnLst>
                                    <p:animMotion origin="layout" path="M 3.05556E-6 2.59259E-6 L -0.00191 0.08148 " pathEditMode="relative" rAng="0" ptsTypes="AA">
                                      <p:cBhvr>
                                        <p:cTn id="31" dur="750" fill="hold"/>
                                        <p:tgtEl>
                                          <p:spTgt spid="15"/>
                                        </p:tgtEl>
                                        <p:attrNameLst>
                                          <p:attrName>ppt_x</p:attrName>
                                          <p:attrName>ppt_y</p:attrName>
                                        </p:attrNameLst>
                                      </p:cBhvr>
                                      <p:rCtr x="-104" y="4074"/>
                                    </p:animMotion>
                                  </p:childTnLst>
                                </p:cTn>
                              </p:par>
                              <p:par>
                                <p:cTn id="32" presetID="42" presetClass="path" presetSubtype="0" accel="50000" decel="50000" fill="hold" grpId="2" nodeType="withEffect">
                                  <p:stCondLst>
                                    <p:cond delay="0"/>
                                  </p:stCondLst>
                                  <p:childTnLst>
                                    <p:animMotion origin="layout" path="M 3.88889E-6 -3.20988E-6 L -0.00035 0.03858 " pathEditMode="relative" rAng="0" ptsTypes="AA">
                                      <p:cBhvr>
                                        <p:cTn id="33" dur="750" fill="hold"/>
                                        <p:tgtEl>
                                          <p:spTgt spid="16"/>
                                        </p:tgtEl>
                                        <p:attrNameLst>
                                          <p:attrName>ppt_x</p:attrName>
                                          <p:attrName>ppt_y</p:attrName>
                                        </p:attrNameLst>
                                      </p:cBhvr>
                                      <p:rCtr x="-17" y="1914"/>
                                    </p:animMotion>
                                  </p:childTnLst>
                                </p:cTn>
                              </p:par>
                            </p:childTnLst>
                          </p:cTn>
                        </p:par>
                        <p:par>
                          <p:cTn id="34" fill="hold">
                            <p:stCondLst>
                              <p:cond delay="750"/>
                            </p:stCondLst>
                            <p:childTnLst>
                              <p:par>
                                <p:cTn id="35" presetID="6" presetClass="emph" presetSubtype="0" fill="hold" grpId="1" nodeType="afterEffect">
                                  <p:stCondLst>
                                    <p:cond delay="0"/>
                                  </p:stCondLst>
                                  <p:childTnLst>
                                    <p:animScale>
                                      <p:cBhvr>
                                        <p:cTn id="36" dur="750" fill="hold"/>
                                        <p:tgtEl>
                                          <p:spTgt spid="16"/>
                                        </p:tgtEl>
                                      </p:cBhvr>
                                      <p:by x="100000" y="11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5" grpId="1" animBg="1"/>
      <p:bldP spid="16" grpId="0" animBg="1"/>
      <p:bldP spid="16" grpId="1" animBg="1"/>
      <p:bldP spid="16" grpId="2"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19366" y="2134092"/>
            <a:ext cx="864096" cy="504056"/>
          </a:xfrm>
          <a:prstGeom prst="rect">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dirty="0" smtClean="0">
                <a:latin typeface="微软雅黑" panose="020B0503020204020204" pitchFamily="34" charset="-122"/>
                <a:ea typeface="微软雅黑" panose="020B0503020204020204" pitchFamily="34" charset="-122"/>
              </a:rPr>
              <a:t>需求</a:t>
            </a:r>
            <a:endParaRPr lang="zh-CN" altLang="en-US" dirty="0">
              <a:latin typeface="微软雅黑" panose="020B0503020204020204" pitchFamily="34" charset="-122"/>
              <a:ea typeface="微软雅黑" panose="020B0503020204020204" pitchFamily="34" charset="-122"/>
            </a:endParaRPr>
          </a:p>
        </p:txBody>
      </p:sp>
      <p:sp>
        <p:nvSpPr>
          <p:cNvPr id="5" name="矩形 4"/>
          <p:cNvSpPr/>
          <p:nvPr/>
        </p:nvSpPr>
        <p:spPr>
          <a:xfrm>
            <a:off x="1962736" y="2133707"/>
            <a:ext cx="864096" cy="504056"/>
          </a:xfrm>
          <a:prstGeom prst="rect">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dirty="0">
                <a:latin typeface="微软雅黑" panose="020B0503020204020204" pitchFamily="34" charset="-122"/>
                <a:ea typeface="微软雅黑" panose="020B0503020204020204" pitchFamily="34" charset="-122"/>
              </a:rPr>
              <a:t>交互</a:t>
            </a:r>
          </a:p>
        </p:txBody>
      </p:sp>
      <p:sp>
        <p:nvSpPr>
          <p:cNvPr id="6" name="矩形 5"/>
          <p:cNvSpPr/>
          <p:nvPr/>
        </p:nvSpPr>
        <p:spPr>
          <a:xfrm>
            <a:off x="3411384" y="2133707"/>
            <a:ext cx="864096" cy="504056"/>
          </a:xfrm>
          <a:prstGeom prst="rect">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dirty="0">
                <a:latin typeface="微软雅黑" panose="020B0503020204020204" pitchFamily="34" charset="-122"/>
                <a:ea typeface="微软雅黑" panose="020B0503020204020204" pitchFamily="34" charset="-122"/>
              </a:rPr>
              <a:t>视觉</a:t>
            </a:r>
          </a:p>
        </p:txBody>
      </p:sp>
      <p:sp>
        <p:nvSpPr>
          <p:cNvPr id="9" name="矩形 8"/>
          <p:cNvSpPr/>
          <p:nvPr/>
        </p:nvSpPr>
        <p:spPr>
          <a:xfrm>
            <a:off x="6308680" y="2132603"/>
            <a:ext cx="864096" cy="504056"/>
          </a:xfrm>
          <a:prstGeom prst="rect">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dirty="0">
                <a:latin typeface="微软雅黑" panose="020B0503020204020204" pitchFamily="34" charset="-122"/>
                <a:ea typeface="微软雅黑" panose="020B0503020204020204" pitchFamily="34" charset="-122"/>
              </a:rPr>
              <a:t>测试</a:t>
            </a:r>
          </a:p>
        </p:txBody>
      </p:sp>
      <p:sp>
        <p:nvSpPr>
          <p:cNvPr id="10" name="矩形 9"/>
          <p:cNvSpPr/>
          <p:nvPr/>
        </p:nvSpPr>
        <p:spPr>
          <a:xfrm>
            <a:off x="7757328" y="2132603"/>
            <a:ext cx="864096" cy="504056"/>
          </a:xfrm>
          <a:prstGeom prst="rect">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dirty="0">
                <a:latin typeface="微软雅黑" panose="020B0503020204020204" pitchFamily="34" charset="-122"/>
                <a:ea typeface="微软雅黑" panose="020B0503020204020204" pitchFamily="34" charset="-122"/>
              </a:rPr>
              <a:t>发布</a:t>
            </a:r>
          </a:p>
        </p:txBody>
      </p:sp>
      <p:sp>
        <p:nvSpPr>
          <p:cNvPr id="11" name="矩形 10"/>
          <p:cNvSpPr/>
          <p:nvPr/>
        </p:nvSpPr>
        <p:spPr>
          <a:xfrm>
            <a:off x="4860032" y="2133707"/>
            <a:ext cx="864096" cy="504056"/>
          </a:xfrm>
          <a:prstGeom prst="rect">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dirty="0">
                <a:latin typeface="微软雅黑" panose="020B0503020204020204" pitchFamily="34" charset="-122"/>
                <a:ea typeface="微软雅黑" panose="020B0503020204020204" pitchFamily="34" charset="-122"/>
              </a:rPr>
              <a:t>开发</a:t>
            </a:r>
          </a:p>
        </p:txBody>
      </p:sp>
      <p:sp>
        <p:nvSpPr>
          <p:cNvPr id="12" name="燕尾形箭头 11"/>
          <p:cNvSpPr/>
          <p:nvPr/>
        </p:nvSpPr>
        <p:spPr>
          <a:xfrm>
            <a:off x="1442800" y="2223717"/>
            <a:ext cx="455320" cy="324036"/>
          </a:xfrm>
          <a:prstGeom prst="notchedRightArrow">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7" name="燕尾形箭头 16"/>
          <p:cNvSpPr/>
          <p:nvPr/>
        </p:nvSpPr>
        <p:spPr>
          <a:xfrm>
            <a:off x="2891448" y="2225841"/>
            <a:ext cx="455320" cy="324036"/>
          </a:xfrm>
          <a:prstGeom prst="notchedRightArrow">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8" name="燕尾形箭头 17"/>
          <p:cNvSpPr/>
          <p:nvPr/>
        </p:nvSpPr>
        <p:spPr>
          <a:xfrm>
            <a:off x="4340096" y="2222613"/>
            <a:ext cx="455320" cy="324036"/>
          </a:xfrm>
          <a:prstGeom prst="notchedRightArrow">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9" name="燕尾形箭头 18"/>
          <p:cNvSpPr/>
          <p:nvPr/>
        </p:nvSpPr>
        <p:spPr>
          <a:xfrm>
            <a:off x="5788744" y="2223717"/>
            <a:ext cx="455320" cy="324036"/>
          </a:xfrm>
          <a:prstGeom prst="notchedRightArrow">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20" name="燕尾形箭头 19"/>
          <p:cNvSpPr/>
          <p:nvPr/>
        </p:nvSpPr>
        <p:spPr>
          <a:xfrm>
            <a:off x="7237392" y="2229962"/>
            <a:ext cx="455320" cy="324036"/>
          </a:xfrm>
          <a:prstGeom prst="notchedRightArrow">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3" name="矩形 12"/>
          <p:cNvSpPr/>
          <p:nvPr/>
        </p:nvSpPr>
        <p:spPr>
          <a:xfrm>
            <a:off x="4860032" y="1059247"/>
            <a:ext cx="864096" cy="504056"/>
          </a:xfrm>
          <a:prstGeom prst="rect">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dirty="0" smtClean="0">
                <a:latin typeface="微软雅黑" panose="020B0503020204020204" pitchFamily="34" charset="-122"/>
                <a:ea typeface="微软雅黑" panose="020B0503020204020204" pitchFamily="34" charset="-122"/>
              </a:rPr>
              <a:t>前端</a:t>
            </a:r>
            <a:endParaRPr lang="zh-CN" altLang="en-US" dirty="0">
              <a:latin typeface="微软雅黑" panose="020B0503020204020204" pitchFamily="34" charset="-122"/>
              <a:ea typeface="微软雅黑" panose="020B0503020204020204" pitchFamily="34" charset="-122"/>
            </a:endParaRPr>
          </a:p>
        </p:txBody>
      </p:sp>
      <p:sp>
        <p:nvSpPr>
          <p:cNvPr id="14" name="矩形 13"/>
          <p:cNvSpPr/>
          <p:nvPr/>
        </p:nvSpPr>
        <p:spPr>
          <a:xfrm>
            <a:off x="4860032" y="3213104"/>
            <a:ext cx="864096" cy="504056"/>
          </a:xfrm>
          <a:prstGeom prst="rect">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dirty="0" smtClean="0">
                <a:latin typeface="微软雅黑" panose="020B0503020204020204" pitchFamily="34" charset="-122"/>
                <a:ea typeface="微软雅黑" panose="020B0503020204020204" pitchFamily="34" charset="-122"/>
              </a:rPr>
              <a:t>后端</a:t>
            </a:r>
            <a:endParaRPr lang="zh-CN" altLang="en-US" dirty="0">
              <a:latin typeface="微软雅黑" panose="020B0503020204020204" pitchFamily="34" charset="-122"/>
              <a:ea typeface="微软雅黑" panose="020B0503020204020204" pitchFamily="34" charset="-122"/>
            </a:endParaRPr>
          </a:p>
        </p:txBody>
      </p:sp>
      <p:sp>
        <p:nvSpPr>
          <p:cNvPr id="2" name="右箭头 1"/>
          <p:cNvSpPr/>
          <p:nvPr/>
        </p:nvSpPr>
        <p:spPr>
          <a:xfrm>
            <a:off x="3770188" y="1156198"/>
            <a:ext cx="1025228" cy="310154"/>
          </a:xfrm>
          <a:prstGeom prst="rightArrow">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3" name="矩形 2"/>
          <p:cNvSpPr/>
          <p:nvPr/>
        </p:nvSpPr>
        <p:spPr>
          <a:xfrm>
            <a:off x="3770188" y="1388145"/>
            <a:ext cx="153740" cy="679548"/>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21" name="矩形 20"/>
          <p:cNvSpPr/>
          <p:nvPr/>
        </p:nvSpPr>
        <p:spPr>
          <a:xfrm rot="5400000">
            <a:off x="6152380" y="875531"/>
            <a:ext cx="153740" cy="871488"/>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22" name="右箭头 21"/>
          <p:cNvSpPr/>
          <p:nvPr/>
        </p:nvSpPr>
        <p:spPr>
          <a:xfrm rot="5400000">
            <a:off x="6324083" y="1495975"/>
            <a:ext cx="833289" cy="310154"/>
          </a:xfrm>
          <a:prstGeom prst="rightArrow">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23" name="矩形 22"/>
          <p:cNvSpPr/>
          <p:nvPr/>
        </p:nvSpPr>
        <p:spPr>
          <a:xfrm>
            <a:off x="2317914" y="2715850"/>
            <a:ext cx="153740" cy="679230"/>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24" name="右箭头 23"/>
          <p:cNvSpPr/>
          <p:nvPr/>
        </p:nvSpPr>
        <p:spPr>
          <a:xfrm>
            <a:off x="2317914" y="3316786"/>
            <a:ext cx="2477502" cy="310154"/>
          </a:xfrm>
          <a:prstGeom prst="rightArrow">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25" name="矩形 24"/>
          <p:cNvSpPr/>
          <p:nvPr/>
        </p:nvSpPr>
        <p:spPr>
          <a:xfrm rot="5400000">
            <a:off x="6152380" y="3036206"/>
            <a:ext cx="153740" cy="871488"/>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26" name="右箭头 25"/>
          <p:cNvSpPr/>
          <p:nvPr/>
        </p:nvSpPr>
        <p:spPr>
          <a:xfrm rot="16200000">
            <a:off x="6324084" y="2977418"/>
            <a:ext cx="833289" cy="310154"/>
          </a:xfrm>
          <a:prstGeom prst="rightArrow">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59950338"/>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750"/>
                                        <p:tgtEl>
                                          <p:spTgt spid="18"/>
                                        </p:tgtEl>
                                      </p:cBhvr>
                                    </p:animEffect>
                                    <p:set>
                                      <p:cBhvr>
                                        <p:cTn id="7" dur="1" fill="hold">
                                          <p:stCondLst>
                                            <p:cond delay="749"/>
                                          </p:stCondLst>
                                        </p:cTn>
                                        <p:tgtEl>
                                          <p:spTgt spid="18"/>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750"/>
                                        <p:tgtEl>
                                          <p:spTgt spid="11"/>
                                        </p:tgtEl>
                                      </p:cBhvr>
                                    </p:animEffect>
                                    <p:set>
                                      <p:cBhvr>
                                        <p:cTn id="10" dur="1" fill="hold">
                                          <p:stCondLst>
                                            <p:cond delay="749"/>
                                          </p:stCondLst>
                                        </p:cTn>
                                        <p:tgtEl>
                                          <p:spTgt spid="11"/>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750"/>
                                        <p:tgtEl>
                                          <p:spTgt spid="19"/>
                                        </p:tgtEl>
                                      </p:cBhvr>
                                    </p:animEffect>
                                    <p:set>
                                      <p:cBhvr>
                                        <p:cTn id="13" dur="1" fill="hold">
                                          <p:stCondLst>
                                            <p:cond delay="749"/>
                                          </p:stCondLst>
                                        </p:cTn>
                                        <p:tgtEl>
                                          <p:spTgt spid="19"/>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wipe(down)">
                                      <p:cBhvr>
                                        <p:cTn id="18" dur="750"/>
                                        <p:tgtEl>
                                          <p:spTgt spid="3"/>
                                        </p:tgtEl>
                                      </p:cBhvr>
                                    </p:animEffect>
                                  </p:childTnLst>
                                </p:cTn>
                              </p:par>
                            </p:childTnLst>
                          </p:cTn>
                        </p:par>
                        <p:par>
                          <p:cTn id="19" fill="hold">
                            <p:stCondLst>
                              <p:cond delay="750"/>
                            </p:stCondLst>
                            <p:childTnLst>
                              <p:par>
                                <p:cTn id="20" presetID="22" presetClass="entr" presetSubtype="8" fill="hold" grpId="0" nodeType="after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wipe(left)">
                                      <p:cBhvr>
                                        <p:cTn id="22" dur="750"/>
                                        <p:tgtEl>
                                          <p:spTgt spid="2"/>
                                        </p:tgtEl>
                                      </p:cBhvr>
                                    </p:animEffect>
                                  </p:childTnLst>
                                </p:cTn>
                              </p:par>
                            </p:childTnLst>
                          </p:cTn>
                        </p:par>
                        <p:par>
                          <p:cTn id="23" fill="hold">
                            <p:stCondLst>
                              <p:cond delay="1500"/>
                            </p:stCondLst>
                            <p:childTnLst>
                              <p:par>
                                <p:cTn id="24" presetID="10" presetClass="entr" presetSubtype="0" fill="hold" grpId="0" nodeType="after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fade">
                                      <p:cBhvr>
                                        <p:cTn id="26" dur="750"/>
                                        <p:tgtEl>
                                          <p:spTgt spid="13"/>
                                        </p:tgtEl>
                                      </p:cBhvr>
                                    </p:animEffect>
                                  </p:childTnLst>
                                </p:cTn>
                              </p:par>
                            </p:childTnLst>
                          </p:cTn>
                        </p:par>
                        <p:par>
                          <p:cTn id="27" fill="hold">
                            <p:stCondLst>
                              <p:cond delay="2250"/>
                            </p:stCondLst>
                            <p:childTnLst>
                              <p:par>
                                <p:cTn id="28" presetID="22" presetClass="entr" presetSubtype="8" fill="hold" grpId="0" nodeType="afterEffect">
                                  <p:stCondLst>
                                    <p:cond delay="0"/>
                                  </p:stCondLst>
                                  <p:childTnLst>
                                    <p:set>
                                      <p:cBhvr>
                                        <p:cTn id="29" dur="1" fill="hold">
                                          <p:stCondLst>
                                            <p:cond delay="0"/>
                                          </p:stCondLst>
                                        </p:cTn>
                                        <p:tgtEl>
                                          <p:spTgt spid="21"/>
                                        </p:tgtEl>
                                        <p:attrNameLst>
                                          <p:attrName>style.visibility</p:attrName>
                                        </p:attrNameLst>
                                      </p:cBhvr>
                                      <p:to>
                                        <p:strVal val="visible"/>
                                      </p:to>
                                    </p:set>
                                    <p:animEffect transition="in" filter="wipe(left)">
                                      <p:cBhvr>
                                        <p:cTn id="30" dur="750"/>
                                        <p:tgtEl>
                                          <p:spTgt spid="21"/>
                                        </p:tgtEl>
                                      </p:cBhvr>
                                    </p:animEffect>
                                  </p:childTnLst>
                                </p:cTn>
                              </p:par>
                            </p:childTnLst>
                          </p:cTn>
                        </p:par>
                        <p:par>
                          <p:cTn id="31" fill="hold">
                            <p:stCondLst>
                              <p:cond delay="3000"/>
                            </p:stCondLst>
                            <p:childTnLst>
                              <p:par>
                                <p:cTn id="32" presetID="22" presetClass="entr" presetSubtype="1" fill="hold" grpId="0" nodeType="afterEffect">
                                  <p:stCondLst>
                                    <p:cond delay="0"/>
                                  </p:stCondLst>
                                  <p:childTnLst>
                                    <p:set>
                                      <p:cBhvr>
                                        <p:cTn id="33" dur="1" fill="hold">
                                          <p:stCondLst>
                                            <p:cond delay="0"/>
                                          </p:stCondLst>
                                        </p:cTn>
                                        <p:tgtEl>
                                          <p:spTgt spid="22"/>
                                        </p:tgtEl>
                                        <p:attrNameLst>
                                          <p:attrName>style.visibility</p:attrName>
                                        </p:attrNameLst>
                                      </p:cBhvr>
                                      <p:to>
                                        <p:strVal val="visible"/>
                                      </p:to>
                                    </p:set>
                                    <p:animEffect transition="in" filter="wipe(up)">
                                      <p:cBhvr>
                                        <p:cTn id="34" dur="750"/>
                                        <p:tgtEl>
                                          <p:spTgt spid="22"/>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1" fill="hold" grpId="0" nodeType="clickEffect">
                                  <p:stCondLst>
                                    <p:cond delay="0"/>
                                  </p:stCondLst>
                                  <p:childTnLst>
                                    <p:set>
                                      <p:cBhvr>
                                        <p:cTn id="38" dur="1" fill="hold">
                                          <p:stCondLst>
                                            <p:cond delay="0"/>
                                          </p:stCondLst>
                                        </p:cTn>
                                        <p:tgtEl>
                                          <p:spTgt spid="23"/>
                                        </p:tgtEl>
                                        <p:attrNameLst>
                                          <p:attrName>style.visibility</p:attrName>
                                        </p:attrNameLst>
                                      </p:cBhvr>
                                      <p:to>
                                        <p:strVal val="visible"/>
                                      </p:to>
                                    </p:set>
                                    <p:animEffect transition="in" filter="wipe(up)">
                                      <p:cBhvr>
                                        <p:cTn id="39" dur="750"/>
                                        <p:tgtEl>
                                          <p:spTgt spid="23"/>
                                        </p:tgtEl>
                                      </p:cBhvr>
                                    </p:animEffect>
                                  </p:childTnLst>
                                </p:cTn>
                              </p:par>
                            </p:childTnLst>
                          </p:cTn>
                        </p:par>
                        <p:par>
                          <p:cTn id="40" fill="hold">
                            <p:stCondLst>
                              <p:cond delay="750"/>
                            </p:stCondLst>
                            <p:childTnLst>
                              <p:par>
                                <p:cTn id="41" presetID="22" presetClass="entr" presetSubtype="8" fill="hold" grpId="0" nodeType="afterEffect">
                                  <p:stCondLst>
                                    <p:cond delay="0"/>
                                  </p:stCondLst>
                                  <p:childTnLst>
                                    <p:set>
                                      <p:cBhvr>
                                        <p:cTn id="42" dur="1" fill="hold">
                                          <p:stCondLst>
                                            <p:cond delay="0"/>
                                          </p:stCondLst>
                                        </p:cTn>
                                        <p:tgtEl>
                                          <p:spTgt spid="24"/>
                                        </p:tgtEl>
                                        <p:attrNameLst>
                                          <p:attrName>style.visibility</p:attrName>
                                        </p:attrNameLst>
                                      </p:cBhvr>
                                      <p:to>
                                        <p:strVal val="visible"/>
                                      </p:to>
                                    </p:set>
                                    <p:animEffect transition="in" filter="wipe(left)">
                                      <p:cBhvr>
                                        <p:cTn id="43" dur="750"/>
                                        <p:tgtEl>
                                          <p:spTgt spid="24"/>
                                        </p:tgtEl>
                                      </p:cBhvr>
                                    </p:animEffect>
                                  </p:childTnLst>
                                </p:cTn>
                              </p:par>
                            </p:childTnLst>
                          </p:cTn>
                        </p:par>
                        <p:par>
                          <p:cTn id="44" fill="hold">
                            <p:stCondLst>
                              <p:cond delay="1500"/>
                            </p:stCondLst>
                            <p:childTnLst>
                              <p:par>
                                <p:cTn id="45" presetID="10" presetClass="entr" presetSubtype="0" fill="hold" grpId="0" nodeType="after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fade">
                                      <p:cBhvr>
                                        <p:cTn id="47" dur="750"/>
                                        <p:tgtEl>
                                          <p:spTgt spid="14"/>
                                        </p:tgtEl>
                                      </p:cBhvr>
                                    </p:animEffect>
                                  </p:childTnLst>
                                </p:cTn>
                              </p:par>
                            </p:childTnLst>
                          </p:cTn>
                        </p:par>
                        <p:par>
                          <p:cTn id="48" fill="hold">
                            <p:stCondLst>
                              <p:cond delay="2250"/>
                            </p:stCondLst>
                            <p:childTnLst>
                              <p:par>
                                <p:cTn id="49" presetID="22" presetClass="entr" presetSubtype="8" fill="hold" grpId="0" nodeType="afterEffect">
                                  <p:stCondLst>
                                    <p:cond delay="0"/>
                                  </p:stCondLst>
                                  <p:childTnLst>
                                    <p:set>
                                      <p:cBhvr>
                                        <p:cTn id="50" dur="1" fill="hold">
                                          <p:stCondLst>
                                            <p:cond delay="0"/>
                                          </p:stCondLst>
                                        </p:cTn>
                                        <p:tgtEl>
                                          <p:spTgt spid="25"/>
                                        </p:tgtEl>
                                        <p:attrNameLst>
                                          <p:attrName>style.visibility</p:attrName>
                                        </p:attrNameLst>
                                      </p:cBhvr>
                                      <p:to>
                                        <p:strVal val="visible"/>
                                      </p:to>
                                    </p:set>
                                    <p:animEffect transition="in" filter="wipe(left)">
                                      <p:cBhvr>
                                        <p:cTn id="51" dur="750"/>
                                        <p:tgtEl>
                                          <p:spTgt spid="25"/>
                                        </p:tgtEl>
                                      </p:cBhvr>
                                    </p:animEffect>
                                  </p:childTnLst>
                                </p:cTn>
                              </p:par>
                            </p:childTnLst>
                          </p:cTn>
                        </p:par>
                        <p:par>
                          <p:cTn id="52" fill="hold">
                            <p:stCondLst>
                              <p:cond delay="3000"/>
                            </p:stCondLst>
                            <p:childTnLst>
                              <p:par>
                                <p:cTn id="53" presetID="22" presetClass="entr" presetSubtype="4" fill="hold" grpId="0" nodeType="afterEffect">
                                  <p:stCondLst>
                                    <p:cond delay="0"/>
                                  </p:stCondLst>
                                  <p:childTnLst>
                                    <p:set>
                                      <p:cBhvr>
                                        <p:cTn id="54" dur="1" fill="hold">
                                          <p:stCondLst>
                                            <p:cond delay="0"/>
                                          </p:stCondLst>
                                        </p:cTn>
                                        <p:tgtEl>
                                          <p:spTgt spid="26"/>
                                        </p:tgtEl>
                                        <p:attrNameLst>
                                          <p:attrName>style.visibility</p:attrName>
                                        </p:attrNameLst>
                                      </p:cBhvr>
                                      <p:to>
                                        <p:strVal val="visible"/>
                                      </p:to>
                                    </p:set>
                                    <p:animEffect transition="in" filter="wipe(down)">
                                      <p:cBhvr>
                                        <p:cTn id="55" dur="75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8" grpId="0" animBg="1"/>
      <p:bldP spid="19" grpId="0" animBg="1"/>
      <p:bldP spid="13" grpId="0" animBg="1"/>
      <p:bldP spid="14" grpId="0" animBg="1"/>
      <p:bldP spid="2" grpId="0" animBg="1"/>
      <p:bldP spid="3" grpId="0" animBg="1"/>
      <p:bldP spid="21" grpId="0" animBg="1"/>
      <p:bldP spid="22" grpId="0" animBg="1"/>
      <p:bldP spid="23" grpId="0" animBg="1"/>
      <p:bldP spid="24" grpId="0" animBg="1"/>
      <p:bldP spid="25" grpId="0" animBg="1"/>
      <p:bldP spid="26"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96337" y="2139531"/>
            <a:ext cx="864096" cy="504056"/>
          </a:xfrm>
          <a:prstGeom prst="rect">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dirty="0">
                <a:latin typeface="微软雅黑" panose="020B0503020204020204" pitchFamily="34" charset="-122"/>
                <a:ea typeface="微软雅黑" panose="020B0503020204020204" pitchFamily="34" charset="-122"/>
              </a:rPr>
              <a:t>交互</a:t>
            </a:r>
          </a:p>
        </p:txBody>
      </p:sp>
      <p:sp>
        <p:nvSpPr>
          <p:cNvPr id="3" name="矩形 2"/>
          <p:cNvSpPr/>
          <p:nvPr/>
        </p:nvSpPr>
        <p:spPr>
          <a:xfrm>
            <a:off x="2664589" y="879002"/>
            <a:ext cx="1008112" cy="504056"/>
          </a:xfrm>
          <a:prstGeom prst="rect">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dirty="0" smtClean="0">
                <a:latin typeface="微软雅黑" panose="020B0503020204020204" pitchFamily="34" charset="-122"/>
                <a:ea typeface="微软雅黑" panose="020B0503020204020204" pitchFamily="34" charset="-122"/>
              </a:rPr>
              <a:t>效果图</a:t>
            </a:r>
            <a:endParaRPr lang="zh-CN" altLang="en-US" dirty="0">
              <a:latin typeface="微软雅黑" panose="020B0503020204020204" pitchFamily="34" charset="-122"/>
              <a:ea typeface="微软雅黑" panose="020B0503020204020204" pitchFamily="34" charset="-122"/>
            </a:endParaRPr>
          </a:p>
        </p:txBody>
      </p:sp>
      <p:sp>
        <p:nvSpPr>
          <p:cNvPr id="4" name="流程图: 接点 3"/>
          <p:cNvSpPr>
            <a:spLocks noChangeAspect="1"/>
          </p:cNvSpPr>
          <p:nvPr/>
        </p:nvSpPr>
        <p:spPr>
          <a:xfrm>
            <a:off x="1692481" y="861030"/>
            <a:ext cx="540000" cy="540000"/>
          </a:xfrm>
          <a:prstGeom prst="flowChartConnector">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zh-CN" altLang="en-US" sz="1200" dirty="0">
                <a:latin typeface="微软雅黑" panose="020B0503020204020204" pitchFamily="34" charset="-122"/>
                <a:ea typeface="微软雅黑" panose="020B0503020204020204" pitchFamily="34" charset="-122"/>
              </a:rPr>
              <a:t>视觉</a:t>
            </a:r>
          </a:p>
        </p:txBody>
      </p:sp>
      <p:sp>
        <p:nvSpPr>
          <p:cNvPr id="5" name="流程图: 接点 4"/>
          <p:cNvSpPr>
            <a:spLocks noChangeAspect="1"/>
          </p:cNvSpPr>
          <p:nvPr/>
        </p:nvSpPr>
        <p:spPr>
          <a:xfrm>
            <a:off x="1692481" y="2115735"/>
            <a:ext cx="540000" cy="540000"/>
          </a:xfrm>
          <a:prstGeom prst="flowChartConnector">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zh-CN" altLang="en-US" sz="1200" dirty="0" smtClean="0">
                <a:latin typeface="微软雅黑" panose="020B0503020204020204" pitchFamily="34" charset="-122"/>
                <a:ea typeface="微软雅黑" panose="020B0503020204020204" pitchFamily="34" charset="-122"/>
              </a:rPr>
              <a:t>前端</a:t>
            </a:r>
            <a:endParaRPr lang="zh-CN" altLang="en-US" sz="1200" dirty="0">
              <a:latin typeface="微软雅黑" panose="020B0503020204020204" pitchFamily="34" charset="-122"/>
              <a:ea typeface="微软雅黑" panose="020B0503020204020204" pitchFamily="34" charset="-122"/>
            </a:endParaRPr>
          </a:p>
        </p:txBody>
      </p:sp>
      <p:sp>
        <p:nvSpPr>
          <p:cNvPr id="6" name="流程图: 接点 5"/>
          <p:cNvSpPr>
            <a:spLocks noChangeAspect="1"/>
          </p:cNvSpPr>
          <p:nvPr/>
        </p:nvSpPr>
        <p:spPr>
          <a:xfrm>
            <a:off x="1692481" y="3568274"/>
            <a:ext cx="540000" cy="540000"/>
          </a:xfrm>
          <a:prstGeom prst="flowChartConnector">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zh-CN" altLang="en-US" sz="1200" dirty="0" smtClean="0">
                <a:latin typeface="微软雅黑" panose="020B0503020204020204" pitchFamily="34" charset="-122"/>
                <a:ea typeface="微软雅黑" panose="020B0503020204020204" pitchFamily="34" charset="-122"/>
              </a:rPr>
              <a:t>后端</a:t>
            </a:r>
            <a:endParaRPr lang="zh-CN" altLang="en-US" sz="1200" dirty="0">
              <a:latin typeface="微软雅黑" panose="020B0503020204020204" pitchFamily="34" charset="-122"/>
              <a:ea typeface="微软雅黑" panose="020B0503020204020204" pitchFamily="34" charset="-122"/>
            </a:endParaRPr>
          </a:p>
        </p:txBody>
      </p:sp>
      <p:sp>
        <p:nvSpPr>
          <p:cNvPr id="7" name="矩形 6"/>
          <p:cNvSpPr/>
          <p:nvPr/>
        </p:nvSpPr>
        <p:spPr>
          <a:xfrm>
            <a:off x="2662131" y="2134864"/>
            <a:ext cx="863947" cy="504056"/>
          </a:xfrm>
          <a:prstGeom prst="rect">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dirty="0" smtClean="0">
                <a:latin typeface="微软雅黑" panose="020B0503020204020204" pitchFamily="34" charset="-122"/>
                <a:ea typeface="微软雅黑" panose="020B0503020204020204" pitchFamily="34" charset="-122"/>
              </a:rPr>
              <a:t>设计</a:t>
            </a:r>
            <a:endParaRPr lang="zh-CN" altLang="en-US" dirty="0">
              <a:latin typeface="微软雅黑" panose="020B0503020204020204" pitchFamily="34" charset="-122"/>
              <a:ea typeface="微软雅黑" panose="020B0503020204020204" pitchFamily="34" charset="-122"/>
            </a:endParaRPr>
          </a:p>
        </p:txBody>
      </p:sp>
      <p:sp>
        <p:nvSpPr>
          <p:cNvPr id="8" name="矩形 7"/>
          <p:cNvSpPr/>
          <p:nvPr/>
        </p:nvSpPr>
        <p:spPr>
          <a:xfrm>
            <a:off x="2664589" y="3583199"/>
            <a:ext cx="861489" cy="504056"/>
          </a:xfrm>
          <a:prstGeom prst="rect">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dirty="0" smtClean="0">
                <a:latin typeface="微软雅黑" panose="020B0503020204020204" pitchFamily="34" charset="-122"/>
                <a:ea typeface="微软雅黑" panose="020B0503020204020204" pitchFamily="34" charset="-122"/>
              </a:rPr>
              <a:t>设计</a:t>
            </a:r>
            <a:endParaRPr lang="zh-CN" altLang="en-US" dirty="0">
              <a:latin typeface="微软雅黑" panose="020B0503020204020204" pitchFamily="34" charset="-122"/>
              <a:ea typeface="微软雅黑" panose="020B0503020204020204" pitchFamily="34" charset="-122"/>
            </a:endParaRPr>
          </a:p>
        </p:txBody>
      </p:sp>
      <p:sp>
        <p:nvSpPr>
          <p:cNvPr id="9" name="矩形 8"/>
          <p:cNvSpPr/>
          <p:nvPr/>
        </p:nvSpPr>
        <p:spPr>
          <a:xfrm>
            <a:off x="3955728" y="2134864"/>
            <a:ext cx="864096" cy="504056"/>
          </a:xfrm>
          <a:prstGeom prst="rect">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dirty="0">
                <a:latin typeface="微软雅黑" panose="020B0503020204020204" pitchFamily="34" charset="-122"/>
                <a:ea typeface="微软雅黑" panose="020B0503020204020204" pitchFamily="34" charset="-122"/>
              </a:rPr>
              <a:t>编码</a:t>
            </a:r>
          </a:p>
        </p:txBody>
      </p:sp>
      <p:sp>
        <p:nvSpPr>
          <p:cNvPr id="10" name="矩形 9"/>
          <p:cNvSpPr/>
          <p:nvPr/>
        </p:nvSpPr>
        <p:spPr>
          <a:xfrm>
            <a:off x="3955728" y="3583199"/>
            <a:ext cx="864096" cy="504056"/>
          </a:xfrm>
          <a:prstGeom prst="rect">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dirty="0">
                <a:latin typeface="微软雅黑" panose="020B0503020204020204" pitchFamily="34" charset="-122"/>
                <a:ea typeface="微软雅黑" panose="020B0503020204020204" pitchFamily="34" charset="-122"/>
              </a:rPr>
              <a:t>编码</a:t>
            </a:r>
          </a:p>
        </p:txBody>
      </p:sp>
      <p:sp>
        <p:nvSpPr>
          <p:cNvPr id="11" name="矩形 10"/>
          <p:cNvSpPr/>
          <p:nvPr/>
        </p:nvSpPr>
        <p:spPr>
          <a:xfrm>
            <a:off x="5249474" y="2140335"/>
            <a:ext cx="864096" cy="504056"/>
          </a:xfrm>
          <a:prstGeom prst="rect">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dirty="0">
                <a:latin typeface="微软雅黑" panose="020B0503020204020204" pitchFamily="34" charset="-122"/>
                <a:ea typeface="微软雅黑" panose="020B0503020204020204" pitchFamily="34" charset="-122"/>
              </a:rPr>
              <a:t>自测</a:t>
            </a:r>
          </a:p>
        </p:txBody>
      </p:sp>
      <p:sp>
        <p:nvSpPr>
          <p:cNvPr id="12" name="矩形 11"/>
          <p:cNvSpPr/>
          <p:nvPr/>
        </p:nvSpPr>
        <p:spPr>
          <a:xfrm>
            <a:off x="5249474" y="3583199"/>
            <a:ext cx="864096" cy="504056"/>
          </a:xfrm>
          <a:prstGeom prst="rect">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dirty="0">
                <a:latin typeface="微软雅黑" panose="020B0503020204020204" pitchFamily="34" charset="-122"/>
                <a:ea typeface="微软雅黑" panose="020B0503020204020204" pitchFamily="34" charset="-122"/>
              </a:rPr>
              <a:t>自测</a:t>
            </a:r>
          </a:p>
        </p:txBody>
      </p:sp>
      <p:sp>
        <p:nvSpPr>
          <p:cNvPr id="13" name="矩形 12"/>
          <p:cNvSpPr/>
          <p:nvPr/>
        </p:nvSpPr>
        <p:spPr>
          <a:xfrm>
            <a:off x="6553021" y="2859472"/>
            <a:ext cx="864096" cy="504056"/>
          </a:xfrm>
          <a:prstGeom prst="rect">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dirty="0">
                <a:latin typeface="微软雅黑" panose="020B0503020204020204" pitchFamily="34" charset="-122"/>
                <a:ea typeface="微软雅黑" panose="020B0503020204020204" pitchFamily="34" charset="-122"/>
              </a:rPr>
              <a:t>联调</a:t>
            </a:r>
          </a:p>
        </p:txBody>
      </p:sp>
      <p:sp>
        <p:nvSpPr>
          <p:cNvPr id="14" name="矩形 13"/>
          <p:cNvSpPr/>
          <p:nvPr/>
        </p:nvSpPr>
        <p:spPr>
          <a:xfrm>
            <a:off x="7849165" y="2859472"/>
            <a:ext cx="864096" cy="504056"/>
          </a:xfrm>
          <a:prstGeom prst="rect">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dirty="0">
                <a:latin typeface="微软雅黑" panose="020B0503020204020204" pitchFamily="34" charset="-122"/>
                <a:ea typeface="微软雅黑" panose="020B0503020204020204" pitchFamily="34" charset="-122"/>
              </a:rPr>
              <a:t>测试</a:t>
            </a:r>
          </a:p>
        </p:txBody>
      </p:sp>
      <p:sp>
        <p:nvSpPr>
          <p:cNvPr id="15" name="右箭头 14"/>
          <p:cNvSpPr/>
          <p:nvPr/>
        </p:nvSpPr>
        <p:spPr>
          <a:xfrm>
            <a:off x="747759" y="975953"/>
            <a:ext cx="878538" cy="310154"/>
          </a:xfrm>
          <a:prstGeom prst="rightArrow">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6" name="矩形 15"/>
          <p:cNvSpPr/>
          <p:nvPr/>
        </p:nvSpPr>
        <p:spPr>
          <a:xfrm>
            <a:off x="747759" y="1203598"/>
            <a:ext cx="153740" cy="873265"/>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7" name="右箭头 16"/>
          <p:cNvSpPr/>
          <p:nvPr/>
        </p:nvSpPr>
        <p:spPr>
          <a:xfrm>
            <a:off x="753069" y="3682873"/>
            <a:ext cx="873227" cy="310154"/>
          </a:xfrm>
          <a:prstGeom prst="rightArrow">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8" name="矩形 17"/>
          <p:cNvSpPr/>
          <p:nvPr/>
        </p:nvSpPr>
        <p:spPr>
          <a:xfrm>
            <a:off x="753583" y="2706255"/>
            <a:ext cx="153740" cy="1055045"/>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9" name="右箭头 18"/>
          <p:cNvSpPr/>
          <p:nvPr/>
        </p:nvSpPr>
        <p:spPr>
          <a:xfrm>
            <a:off x="1308580" y="2242306"/>
            <a:ext cx="317717" cy="310154"/>
          </a:xfrm>
          <a:prstGeom prst="rightArrow">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20" name="右箭头 19"/>
          <p:cNvSpPr/>
          <p:nvPr/>
        </p:nvSpPr>
        <p:spPr>
          <a:xfrm>
            <a:off x="2288446" y="976811"/>
            <a:ext cx="317717" cy="310154"/>
          </a:xfrm>
          <a:prstGeom prst="rightArrow">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21" name="右箭头 20"/>
          <p:cNvSpPr/>
          <p:nvPr/>
        </p:nvSpPr>
        <p:spPr>
          <a:xfrm>
            <a:off x="2288447" y="2242306"/>
            <a:ext cx="317717" cy="310154"/>
          </a:xfrm>
          <a:prstGeom prst="rightArrow">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22" name="右箭头 21"/>
          <p:cNvSpPr/>
          <p:nvPr/>
        </p:nvSpPr>
        <p:spPr>
          <a:xfrm>
            <a:off x="2288446" y="3687839"/>
            <a:ext cx="317717" cy="310154"/>
          </a:xfrm>
          <a:prstGeom prst="rightArrow">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23" name="右箭头 22"/>
          <p:cNvSpPr/>
          <p:nvPr/>
        </p:nvSpPr>
        <p:spPr>
          <a:xfrm>
            <a:off x="3582045" y="2242306"/>
            <a:ext cx="317717" cy="310154"/>
          </a:xfrm>
          <a:prstGeom prst="rightArrow">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24" name="右箭头 23"/>
          <p:cNvSpPr/>
          <p:nvPr/>
        </p:nvSpPr>
        <p:spPr>
          <a:xfrm>
            <a:off x="3582044" y="3685974"/>
            <a:ext cx="317717" cy="310154"/>
          </a:xfrm>
          <a:prstGeom prst="rightArrow">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25" name="右箭头 24"/>
          <p:cNvSpPr/>
          <p:nvPr/>
        </p:nvSpPr>
        <p:spPr>
          <a:xfrm>
            <a:off x="4875790" y="2237286"/>
            <a:ext cx="317717" cy="310154"/>
          </a:xfrm>
          <a:prstGeom prst="rightArrow">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26" name="右箭头 25"/>
          <p:cNvSpPr/>
          <p:nvPr/>
        </p:nvSpPr>
        <p:spPr>
          <a:xfrm>
            <a:off x="4875790" y="3687839"/>
            <a:ext cx="317717" cy="310154"/>
          </a:xfrm>
          <a:prstGeom prst="rightArrow">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27" name="右箭头 26"/>
          <p:cNvSpPr/>
          <p:nvPr/>
        </p:nvSpPr>
        <p:spPr>
          <a:xfrm>
            <a:off x="7465821" y="2956423"/>
            <a:ext cx="317717" cy="310154"/>
          </a:xfrm>
          <a:prstGeom prst="rightArrow">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28" name="矩形 27"/>
          <p:cNvSpPr/>
          <p:nvPr/>
        </p:nvSpPr>
        <p:spPr>
          <a:xfrm rot="5400000">
            <a:off x="3942727" y="838976"/>
            <a:ext cx="153740" cy="583303"/>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29" name="右箭头 28"/>
          <p:cNvSpPr/>
          <p:nvPr/>
        </p:nvSpPr>
        <p:spPr>
          <a:xfrm rot="5400000">
            <a:off x="3878896" y="1407563"/>
            <a:ext cx="1017760" cy="310154"/>
          </a:xfrm>
          <a:prstGeom prst="rightArrow">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30" name="矩形 29"/>
          <p:cNvSpPr/>
          <p:nvPr/>
        </p:nvSpPr>
        <p:spPr>
          <a:xfrm rot="5400000">
            <a:off x="6462831" y="2017138"/>
            <a:ext cx="153740" cy="737195"/>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31" name="右箭头 30"/>
          <p:cNvSpPr/>
          <p:nvPr/>
        </p:nvSpPr>
        <p:spPr>
          <a:xfrm rot="5400000">
            <a:off x="6730629" y="2408228"/>
            <a:ext cx="508880" cy="310154"/>
          </a:xfrm>
          <a:prstGeom prst="rightArrow">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32" name="矩形 31"/>
          <p:cNvSpPr/>
          <p:nvPr/>
        </p:nvSpPr>
        <p:spPr>
          <a:xfrm rot="5400000">
            <a:off x="6461264" y="3469034"/>
            <a:ext cx="153740" cy="737195"/>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33" name="右箭头 32"/>
          <p:cNvSpPr/>
          <p:nvPr/>
        </p:nvSpPr>
        <p:spPr>
          <a:xfrm rot="16200000">
            <a:off x="6730629" y="3504618"/>
            <a:ext cx="508880" cy="310154"/>
          </a:xfrm>
          <a:prstGeom prst="rightArrow">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34" name="右箭头 33"/>
          <p:cNvSpPr/>
          <p:nvPr/>
        </p:nvSpPr>
        <p:spPr>
          <a:xfrm>
            <a:off x="8776370" y="2956423"/>
            <a:ext cx="317717" cy="310154"/>
          </a:xfrm>
          <a:prstGeom prst="rightArrow">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35" name="右箭头 34"/>
          <p:cNvSpPr/>
          <p:nvPr/>
        </p:nvSpPr>
        <p:spPr>
          <a:xfrm>
            <a:off x="41846" y="2246042"/>
            <a:ext cx="317717" cy="310154"/>
          </a:xfrm>
          <a:prstGeom prst="rightArrow">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674207601"/>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wipe(left)">
                                      <p:cBhvr>
                                        <p:cTn id="7" dur="500"/>
                                        <p:tgtEl>
                                          <p:spTgt spid="3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750"/>
                                        <p:tgtEl>
                                          <p:spTgt spid="2"/>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wipe(left)">
                                      <p:cBhvr>
                                        <p:cTn id="16" dur="500"/>
                                        <p:tgtEl>
                                          <p:spTgt spid="19"/>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wipe(down)">
                                      <p:cBhvr>
                                        <p:cTn id="19" dur="500"/>
                                        <p:tgtEl>
                                          <p:spTgt spid="16"/>
                                        </p:tgtEl>
                                      </p:cBhvr>
                                    </p:animEffect>
                                  </p:childTnLst>
                                </p:cTn>
                              </p:par>
                              <p:par>
                                <p:cTn id="20" presetID="22" presetClass="entr" presetSubtype="1" fill="hold" grpId="0" nodeType="with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wipe(up)">
                                      <p:cBhvr>
                                        <p:cTn id="22" dur="500"/>
                                        <p:tgtEl>
                                          <p:spTgt spid="18"/>
                                        </p:tgtEl>
                                      </p:cBhvr>
                                    </p:animEffect>
                                  </p:childTnLst>
                                </p:cTn>
                              </p:par>
                            </p:childTnLst>
                          </p:cTn>
                        </p:par>
                        <p:par>
                          <p:cTn id="23" fill="hold">
                            <p:stCondLst>
                              <p:cond delay="500"/>
                            </p:stCondLst>
                            <p:childTnLst>
                              <p:par>
                                <p:cTn id="24" presetID="22" presetClass="entr" presetSubtype="8" fill="hold" grpId="0" nodeType="after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wipe(left)">
                                      <p:cBhvr>
                                        <p:cTn id="26" dur="500"/>
                                        <p:tgtEl>
                                          <p:spTgt spid="15"/>
                                        </p:tgtEl>
                                      </p:cBhvr>
                                    </p:animEffect>
                                  </p:childTnLst>
                                </p:cTn>
                              </p:par>
                              <p:par>
                                <p:cTn id="27" presetID="22" presetClass="entr" presetSubtype="8"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wipe(left)">
                                      <p:cBhvr>
                                        <p:cTn id="29" dur="500"/>
                                        <p:tgtEl>
                                          <p:spTgt spid="17"/>
                                        </p:tgtEl>
                                      </p:cBhvr>
                                    </p:animEffect>
                                  </p:childTnLst>
                                </p:cTn>
                              </p:par>
                            </p:childTnLst>
                          </p:cTn>
                        </p:par>
                        <p:par>
                          <p:cTn id="30" fill="hold">
                            <p:stCondLst>
                              <p:cond delay="1000"/>
                            </p:stCondLst>
                            <p:childTnLst>
                              <p:par>
                                <p:cTn id="31" presetID="10" presetClass="entr" presetSubtype="0" fill="hold" grpId="0" nodeType="afterEffect">
                                  <p:stCondLst>
                                    <p:cond delay="0"/>
                                  </p:stCondLst>
                                  <p:childTnLst>
                                    <p:set>
                                      <p:cBhvr>
                                        <p:cTn id="32" dur="1" fill="hold">
                                          <p:stCondLst>
                                            <p:cond delay="0"/>
                                          </p:stCondLst>
                                        </p:cTn>
                                        <p:tgtEl>
                                          <p:spTgt spid="4"/>
                                        </p:tgtEl>
                                        <p:attrNameLst>
                                          <p:attrName>style.visibility</p:attrName>
                                        </p:attrNameLst>
                                      </p:cBhvr>
                                      <p:to>
                                        <p:strVal val="visible"/>
                                      </p:to>
                                    </p:set>
                                    <p:animEffect transition="in" filter="fade">
                                      <p:cBhvr>
                                        <p:cTn id="33" dur="750"/>
                                        <p:tgtEl>
                                          <p:spTgt spid="4"/>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5"/>
                                        </p:tgtEl>
                                        <p:attrNameLst>
                                          <p:attrName>style.visibility</p:attrName>
                                        </p:attrNameLst>
                                      </p:cBhvr>
                                      <p:to>
                                        <p:strVal val="visible"/>
                                      </p:to>
                                    </p:set>
                                    <p:animEffect transition="in" filter="fade">
                                      <p:cBhvr>
                                        <p:cTn id="36" dur="750"/>
                                        <p:tgtEl>
                                          <p:spTgt spid="5"/>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6"/>
                                        </p:tgtEl>
                                        <p:attrNameLst>
                                          <p:attrName>style.visibility</p:attrName>
                                        </p:attrNameLst>
                                      </p:cBhvr>
                                      <p:to>
                                        <p:strVal val="visible"/>
                                      </p:to>
                                    </p:set>
                                    <p:animEffect transition="in" filter="fade">
                                      <p:cBhvr>
                                        <p:cTn id="39" dur="750"/>
                                        <p:tgtEl>
                                          <p:spTgt spid="6"/>
                                        </p:tgtEl>
                                      </p:cBhvr>
                                    </p:animEffect>
                                  </p:childTnLst>
                                </p:cTn>
                              </p:par>
                            </p:childTnLst>
                          </p:cTn>
                        </p:par>
                        <p:par>
                          <p:cTn id="40" fill="hold">
                            <p:stCondLst>
                              <p:cond delay="1750"/>
                            </p:stCondLst>
                            <p:childTnLst>
                              <p:par>
                                <p:cTn id="41" presetID="22" presetClass="entr" presetSubtype="8" fill="hold" grpId="0" nodeType="afterEffect">
                                  <p:stCondLst>
                                    <p:cond delay="0"/>
                                  </p:stCondLst>
                                  <p:childTnLst>
                                    <p:set>
                                      <p:cBhvr>
                                        <p:cTn id="42" dur="1" fill="hold">
                                          <p:stCondLst>
                                            <p:cond delay="0"/>
                                          </p:stCondLst>
                                        </p:cTn>
                                        <p:tgtEl>
                                          <p:spTgt spid="20"/>
                                        </p:tgtEl>
                                        <p:attrNameLst>
                                          <p:attrName>style.visibility</p:attrName>
                                        </p:attrNameLst>
                                      </p:cBhvr>
                                      <p:to>
                                        <p:strVal val="visible"/>
                                      </p:to>
                                    </p:set>
                                    <p:animEffect transition="in" filter="wipe(left)">
                                      <p:cBhvr>
                                        <p:cTn id="43" dur="500"/>
                                        <p:tgtEl>
                                          <p:spTgt spid="20"/>
                                        </p:tgtEl>
                                      </p:cBhvr>
                                    </p:animEffect>
                                  </p:childTnLst>
                                </p:cTn>
                              </p:par>
                              <p:par>
                                <p:cTn id="44" presetID="22" presetClass="entr" presetSubtype="8" fill="hold" grpId="0" nodeType="withEffect">
                                  <p:stCondLst>
                                    <p:cond delay="0"/>
                                  </p:stCondLst>
                                  <p:childTnLst>
                                    <p:set>
                                      <p:cBhvr>
                                        <p:cTn id="45" dur="1" fill="hold">
                                          <p:stCondLst>
                                            <p:cond delay="0"/>
                                          </p:stCondLst>
                                        </p:cTn>
                                        <p:tgtEl>
                                          <p:spTgt spid="21"/>
                                        </p:tgtEl>
                                        <p:attrNameLst>
                                          <p:attrName>style.visibility</p:attrName>
                                        </p:attrNameLst>
                                      </p:cBhvr>
                                      <p:to>
                                        <p:strVal val="visible"/>
                                      </p:to>
                                    </p:set>
                                    <p:animEffect transition="in" filter="wipe(left)">
                                      <p:cBhvr>
                                        <p:cTn id="46" dur="500"/>
                                        <p:tgtEl>
                                          <p:spTgt spid="21"/>
                                        </p:tgtEl>
                                      </p:cBhvr>
                                    </p:animEffect>
                                  </p:childTnLst>
                                </p:cTn>
                              </p:par>
                              <p:par>
                                <p:cTn id="47" presetID="22" presetClass="entr" presetSubtype="8" fill="hold" grpId="0" nodeType="withEffect">
                                  <p:stCondLst>
                                    <p:cond delay="0"/>
                                  </p:stCondLst>
                                  <p:childTnLst>
                                    <p:set>
                                      <p:cBhvr>
                                        <p:cTn id="48" dur="1" fill="hold">
                                          <p:stCondLst>
                                            <p:cond delay="0"/>
                                          </p:stCondLst>
                                        </p:cTn>
                                        <p:tgtEl>
                                          <p:spTgt spid="22"/>
                                        </p:tgtEl>
                                        <p:attrNameLst>
                                          <p:attrName>style.visibility</p:attrName>
                                        </p:attrNameLst>
                                      </p:cBhvr>
                                      <p:to>
                                        <p:strVal val="visible"/>
                                      </p:to>
                                    </p:set>
                                    <p:animEffect transition="in" filter="wipe(left)">
                                      <p:cBhvr>
                                        <p:cTn id="49" dur="500"/>
                                        <p:tgtEl>
                                          <p:spTgt spid="22"/>
                                        </p:tgtEl>
                                      </p:cBhvr>
                                    </p:animEffect>
                                  </p:childTnLst>
                                </p:cTn>
                              </p:par>
                            </p:childTnLst>
                          </p:cTn>
                        </p:par>
                        <p:par>
                          <p:cTn id="50" fill="hold">
                            <p:stCondLst>
                              <p:cond delay="2250"/>
                            </p:stCondLst>
                            <p:childTnLst>
                              <p:par>
                                <p:cTn id="51" presetID="10" presetClass="entr" presetSubtype="0" fill="hold" grpId="0" nodeType="afterEffect">
                                  <p:stCondLst>
                                    <p:cond delay="0"/>
                                  </p:stCondLst>
                                  <p:childTnLst>
                                    <p:set>
                                      <p:cBhvr>
                                        <p:cTn id="52" dur="1" fill="hold">
                                          <p:stCondLst>
                                            <p:cond delay="0"/>
                                          </p:stCondLst>
                                        </p:cTn>
                                        <p:tgtEl>
                                          <p:spTgt spid="3"/>
                                        </p:tgtEl>
                                        <p:attrNameLst>
                                          <p:attrName>style.visibility</p:attrName>
                                        </p:attrNameLst>
                                      </p:cBhvr>
                                      <p:to>
                                        <p:strVal val="visible"/>
                                      </p:to>
                                    </p:set>
                                    <p:animEffect transition="in" filter="fade">
                                      <p:cBhvr>
                                        <p:cTn id="53" dur="750"/>
                                        <p:tgtEl>
                                          <p:spTgt spid="3"/>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7"/>
                                        </p:tgtEl>
                                        <p:attrNameLst>
                                          <p:attrName>style.visibility</p:attrName>
                                        </p:attrNameLst>
                                      </p:cBhvr>
                                      <p:to>
                                        <p:strVal val="visible"/>
                                      </p:to>
                                    </p:set>
                                    <p:animEffect transition="in" filter="fade">
                                      <p:cBhvr>
                                        <p:cTn id="56" dur="750"/>
                                        <p:tgtEl>
                                          <p:spTgt spid="7"/>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8"/>
                                        </p:tgtEl>
                                        <p:attrNameLst>
                                          <p:attrName>style.visibility</p:attrName>
                                        </p:attrNameLst>
                                      </p:cBhvr>
                                      <p:to>
                                        <p:strVal val="visible"/>
                                      </p:to>
                                    </p:set>
                                    <p:animEffect transition="in" filter="fade">
                                      <p:cBhvr>
                                        <p:cTn id="59" dur="750"/>
                                        <p:tgtEl>
                                          <p:spTgt spid="8"/>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8" fill="hold" grpId="0" nodeType="clickEffect">
                                  <p:stCondLst>
                                    <p:cond delay="0"/>
                                  </p:stCondLst>
                                  <p:childTnLst>
                                    <p:set>
                                      <p:cBhvr>
                                        <p:cTn id="63" dur="1" fill="hold">
                                          <p:stCondLst>
                                            <p:cond delay="0"/>
                                          </p:stCondLst>
                                        </p:cTn>
                                        <p:tgtEl>
                                          <p:spTgt spid="23"/>
                                        </p:tgtEl>
                                        <p:attrNameLst>
                                          <p:attrName>style.visibility</p:attrName>
                                        </p:attrNameLst>
                                      </p:cBhvr>
                                      <p:to>
                                        <p:strVal val="visible"/>
                                      </p:to>
                                    </p:set>
                                    <p:animEffect transition="in" filter="wipe(left)">
                                      <p:cBhvr>
                                        <p:cTn id="64" dur="500"/>
                                        <p:tgtEl>
                                          <p:spTgt spid="23"/>
                                        </p:tgtEl>
                                      </p:cBhvr>
                                    </p:animEffect>
                                  </p:childTnLst>
                                </p:cTn>
                              </p:par>
                              <p:par>
                                <p:cTn id="65" presetID="22" presetClass="entr" presetSubtype="8" fill="hold" grpId="0" nodeType="withEffect">
                                  <p:stCondLst>
                                    <p:cond delay="0"/>
                                  </p:stCondLst>
                                  <p:childTnLst>
                                    <p:set>
                                      <p:cBhvr>
                                        <p:cTn id="66" dur="1" fill="hold">
                                          <p:stCondLst>
                                            <p:cond delay="0"/>
                                          </p:stCondLst>
                                        </p:cTn>
                                        <p:tgtEl>
                                          <p:spTgt spid="24"/>
                                        </p:tgtEl>
                                        <p:attrNameLst>
                                          <p:attrName>style.visibility</p:attrName>
                                        </p:attrNameLst>
                                      </p:cBhvr>
                                      <p:to>
                                        <p:strVal val="visible"/>
                                      </p:to>
                                    </p:set>
                                    <p:animEffect transition="in" filter="wipe(left)">
                                      <p:cBhvr>
                                        <p:cTn id="67" dur="500"/>
                                        <p:tgtEl>
                                          <p:spTgt spid="24"/>
                                        </p:tgtEl>
                                      </p:cBhvr>
                                    </p:animEffect>
                                  </p:childTnLst>
                                </p:cTn>
                              </p:par>
                            </p:childTnLst>
                          </p:cTn>
                        </p:par>
                        <p:par>
                          <p:cTn id="68" fill="hold">
                            <p:stCondLst>
                              <p:cond delay="500"/>
                            </p:stCondLst>
                            <p:childTnLst>
                              <p:par>
                                <p:cTn id="69" presetID="10" presetClass="entr" presetSubtype="0" fill="hold" grpId="0" nodeType="afterEffect">
                                  <p:stCondLst>
                                    <p:cond delay="0"/>
                                  </p:stCondLst>
                                  <p:childTnLst>
                                    <p:set>
                                      <p:cBhvr>
                                        <p:cTn id="70" dur="1" fill="hold">
                                          <p:stCondLst>
                                            <p:cond delay="0"/>
                                          </p:stCondLst>
                                        </p:cTn>
                                        <p:tgtEl>
                                          <p:spTgt spid="9"/>
                                        </p:tgtEl>
                                        <p:attrNameLst>
                                          <p:attrName>style.visibility</p:attrName>
                                        </p:attrNameLst>
                                      </p:cBhvr>
                                      <p:to>
                                        <p:strVal val="visible"/>
                                      </p:to>
                                    </p:set>
                                    <p:animEffect transition="in" filter="fade">
                                      <p:cBhvr>
                                        <p:cTn id="71" dur="750"/>
                                        <p:tgtEl>
                                          <p:spTgt spid="9"/>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10"/>
                                        </p:tgtEl>
                                        <p:attrNameLst>
                                          <p:attrName>style.visibility</p:attrName>
                                        </p:attrNameLst>
                                      </p:cBhvr>
                                      <p:to>
                                        <p:strVal val="visible"/>
                                      </p:to>
                                    </p:set>
                                    <p:animEffect transition="in" filter="fade">
                                      <p:cBhvr>
                                        <p:cTn id="74" dur="750"/>
                                        <p:tgtEl>
                                          <p:spTgt spid="10"/>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8" fill="hold" grpId="0" nodeType="clickEffect">
                                  <p:stCondLst>
                                    <p:cond delay="0"/>
                                  </p:stCondLst>
                                  <p:childTnLst>
                                    <p:set>
                                      <p:cBhvr>
                                        <p:cTn id="78" dur="1" fill="hold">
                                          <p:stCondLst>
                                            <p:cond delay="0"/>
                                          </p:stCondLst>
                                        </p:cTn>
                                        <p:tgtEl>
                                          <p:spTgt spid="28"/>
                                        </p:tgtEl>
                                        <p:attrNameLst>
                                          <p:attrName>style.visibility</p:attrName>
                                        </p:attrNameLst>
                                      </p:cBhvr>
                                      <p:to>
                                        <p:strVal val="visible"/>
                                      </p:to>
                                    </p:set>
                                    <p:animEffect transition="in" filter="wipe(left)">
                                      <p:cBhvr>
                                        <p:cTn id="79" dur="500"/>
                                        <p:tgtEl>
                                          <p:spTgt spid="28"/>
                                        </p:tgtEl>
                                      </p:cBhvr>
                                    </p:animEffect>
                                  </p:childTnLst>
                                </p:cTn>
                              </p:par>
                            </p:childTnLst>
                          </p:cTn>
                        </p:par>
                        <p:par>
                          <p:cTn id="80" fill="hold">
                            <p:stCondLst>
                              <p:cond delay="500"/>
                            </p:stCondLst>
                            <p:childTnLst>
                              <p:par>
                                <p:cTn id="81" presetID="22" presetClass="entr" presetSubtype="1" fill="hold" grpId="0" nodeType="afterEffect">
                                  <p:stCondLst>
                                    <p:cond delay="0"/>
                                  </p:stCondLst>
                                  <p:childTnLst>
                                    <p:set>
                                      <p:cBhvr>
                                        <p:cTn id="82" dur="1" fill="hold">
                                          <p:stCondLst>
                                            <p:cond delay="0"/>
                                          </p:stCondLst>
                                        </p:cTn>
                                        <p:tgtEl>
                                          <p:spTgt spid="29"/>
                                        </p:tgtEl>
                                        <p:attrNameLst>
                                          <p:attrName>style.visibility</p:attrName>
                                        </p:attrNameLst>
                                      </p:cBhvr>
                                      <p:to>
                                        <p:strVal val="visible"/>
                                      </p:to>
                                    </p:set>
                                    <p:animEffect transition="in" filter="wipe(up)">
                                      <p:cBhvr>
                                        <p:cTn id="83" dur="500"/>
                                        <p:tgtEl>
                                          <p:spTgt spid="29"/>
                                        </p:tgtEl>
                                      </p:cBhvr>
                                    </p:animEffect>
                                  </p:childTnLst>
                                </p:cTn>
                              </p:par>
                            </p:childTnLst>
                          </p:cTn>
                        </p:par>
                      </p:childTnLst>
                    </p:cTn>
                  </p:par>
                  <p:par>
                    <p:cTn id="84" fill="hold">
                      <p:stCondLst>
                        <p:cond delay="indefinite"/>
                      </p:stCondLst>
                      <p:childTnLst>
                        <p:par>
                          <p:cTn id="85" fill="hold">
                            <p:stCondLst>
                              <p:cond delay="0"/>
                            </p:stCondLst>
                            <p:childTnLst>
                              <p:par>
                                <p:cTn id="86" presetID="22" presetClass="entr" presetSubtype="8" fill="hold" grpId="0" nodeType="clickEffect">
                                  <p:stCondLst>
                                    <p:cond delay="0"/>
                                  </p:stCondLst>
                                  <p:childTnLst>
                                    <p:set>
                                      <p:cBhvr>
                                        <p:cTn id="87" dur="1" fill="hold">
                                          <p:stCondLst>
                                            <p:cond delay="0"/>
                                          </p:stCondLst>
                                        </p:cTn>
                                        <p:tgtEl>
                                          <p:spTgt spid="25"/>
                                        </p:tgtEl>
                                        <p:attrNameLst>
                                          <p:attrName>style.visibility</p:attrName>
                                        </p:attrNameLst>
                                      </p:cBhvr>
                                      <p:to>
                                        <p:strVal val="visible"/>
                                      </p:to>
                                    </p:set>
                                    <p:animEffect transition="in" filter="wipe(left)">
                                      <p:cBhvr>
                                        <p:cTn id="88" dur="500"/>
                                        <p:tgtEl>
                                          <p:spTgt spid="25"/>
                                        </p:tgtEl>
                                      </p:cBhvr>
                                    </p:animEffect>
                                  </p:childTnLst>
                                </p:cTn>
                              </p:par>
                              <p:par>
                                <p:cTn id="89" presetID="22" presetClass="entr" presetSubtype="8" fill="hold" grpId="0" nodeType="withEffect">
                                  <p:stCondLst>
                                    <p:cond delay="0"/>
                                  </p:stCondLst>
                                  <p:childTnLst>
                                    <p:set>
                                      <p:cBhvr>
                                        <p:cTn id="90" dur="1" fill="hold">
                                          <p:stCondLst>
                                            <p:cond delay="0"/>
                                          </p:stCondLst>
                                        </p:cTn>
                                        <p:tgtEl>
                                          <p:spTgt spid="26"/>
                                        </p:tgtEl>
                                        <p:attrNameLst>
                                          <p:attrName>style.visibility</p:attrName>
                                        </p:attrNameLst>
                                      </p:cBhvr>
                                      <p:to>
                                        <p:strVal val="visible"/>
                                      </p:to>
                                    </p:set>
                                    <p:animEffect transition="in" filter="wipe(left)">
                                      <p:cBhvr>
                                        <p:cTn id="91" dur="500"/>
                                        <p:tgtEl>
                                          <p:spTgt spid="26"/>
                                        </p:tgtEl>
                                      </p:cBhvr>
                                    </p:animEffect>
                                  </p:childTnLst>
                                </p:cTn>
                              </p:par>
                            </p:childTnLst>
                          </p:cTn>
                        </p:par>
                        <p:par>
                          <p:cTn id="92" fill="hold">
                            <p:stCondLst>
                              <p:cond delay="500"/>
                            </p:stCondLst>
                            <p:childTnLst>
                              <p:par>
                                <p:cTn id="93" presetID="10" presetClass="entr" presetSubtype="0" fill="hold" grpId="0" nodeType="afterEffect">
                                  <p:stCondLst>
                                    <p:cond delay="0"/>
                                  </p:stCondLst>
                                  <p:childTnLst>
                                    <p:set>
                                      <p:cBhvr>
                                        <p:cTn id="94" dur="1" fill="hold">
                                          <p:stCondLst>
                                            <p:cond delay="0"/>
                                          </p:stCondLst>
                                        </p:cTn>
                                        <p:tgtEl>
                                          <p:spTgt spid="11"/>
                                        </p:tgtEl>
                                        <p:attrNameLst>
                                          <p:attrName>style.visibility</p:attrName>
                                        </p:attrNameLst>
                                      </p:cBhvr>
                                      <p:to>
                                        <p:strVal val="visible"/>
                                      </p:to>
                                    </p:set>
                                    <p:animEffect transition="in" filter="fade">
                                      <p:cBhvr>
                                        <p:cTn id="95" dur="750"/>
                                        <p:tgtEl>
                                          <p:spTgt spid="11"/>
                                        </p:tgtEl>
                                      </p:cBhvr>
                                    </p:animEffect>
                                  </p:childTnLst>
                                </p:cTn>
                              </p:par>
                              <p:par>
                                <p:cTn id="96" presetID="10" presetClass="entr" presetSubtype="0" fill="hold" grpId="0" nodeType="withEffect">
                                  <p:stCondLst>
                                    <p:cond delay="0"/>
                                  </p:stCondLst>
                                  <p:childTnLst>
                                    <p:set>
                                      <p:cBhvr>
                                        <p:cTn id="97" dur="1" fill="hold">
                                          <p:stCondLst>
                                            <p:cond delay="0"/>
                                          </p:stCondLst>
                                        </p:cTn>
                                        <p:tgtEl>
                                          <p:spTgt spid="12"/>
                                        </p:tgtEl>
                                        <p:attrNameLst>
                                          <p:attrName>style.visibility</p:attrName>
                                        </p:attrNameLst>
                                      </p:cBhvr>
                                      <p:to>
                                        <p:strVal val="visible"/>
                                      </p:to>
                                    </p:set>
                                    <p:animEffect transition="in" filter="fade">
                                      <p:cBhvr>
                                        <p:cTn id="98" dur="750"/>
                                        <p:tgtEl>
                                          <p:spTgt spid="12"/>
                                        </p:tgtEl>
                                      </p:cBhvr>
                                    </p:animEffect>
                                  </p:childTnLst>
                                </p:cTn>
                              </p:par>
                            </p:childTnLst>
                          </p:cTn>
                        </p:par>
                      </p:childTnLst>
                    </p:cTn>
                  </p:par>
                  <p:par>
                    <p:cTn id="99" fill="hold">
                      <p:stCondLst>
                        <p:cond delay="indefinite"/>
                      </p:stCondLst>
                      <p:childTnLst>
                        <p:par>
                          <p:cTn id="100" fill="hold">
                            <p:stCondLst>
                              <p:cond delay="0"/>
                            </p:stCondLst>
                            <p:childTnLst>
                              <p:par>
                                <p:cTn id="101" presetID="22" presetClass="entr" presetSubtype="8" fill="hold" grpId="0" nodeType="clickEffect">
                                  <p:stCondLst>
                                    <p:cond delay="0"/>
                                  </p:stCondLst>
                                  <p:childTnLst>
                                    <p:set>
                                      <p:cBhvr>
                                        <p:cTn id="102" dur="1" fill="hold">
                                          <p:stCondLst>
                                            <p:cond delay="0"/>
                                          </p:stCondLst>
                                        </p:cTn>
                                        <p:tgtEl>
                                          <p:spTgt spid="30"/>
                                        </p:tgtEl>
                                        <p:attrNameLst>
                                          <p:attrName>style.visibility</p:attrName>
                                        </p:attrNameLst>
                                      </p:cBhvr>
                                      <p:to>
                                        <p:strVal val="visible"/>
                                      </p:to>
                                    </p:set>
                                    <p:animEffect transition="in" filter="wipe(left)">
                                      <p:cBhvr>
                                        <p:cTn id="103" dur="500"/>
                                        <p:tgtEl>
                                          <p:spTgt spid="30"/>
                                        </p:tgtEl>
                                      </p:cBhvr>
                                    </p:animEffect>
                                  </p:childTnLst>
                                </p:cTn>
                              </p:par>
                              <p:par>
                                <p:cTn id="104" presetID="22" presetClass="entr" presetSubtype="8" fill="hold" grpId="0" nodeType="withEffect">
                                  <p:stCondLst>
                                    <p:cond delay="0"/>
                                  </p:stCondLst>
                                  <p:childTnLst>
                                    <p:set>
                                      <p:cBhvr>
                                        <p:cTn id="105" dur="1" fill="hold">
                                          <p:stCondLst>
                                            <p:cond delay="0"/>
                                          </p:stCondLst>
                                        </p:cTn>
                                        <p:tgtEl>
                                          <p:spTgt spid="32"/>
                                        </p:tgtEl>
                                        <p:attrNameLst>
                                          <p:attrName>style.visibility</p:attrName>
                                        </p:attrNameLst>
                                      </p:cBhvr>
                                      <p:to>
                                        <p:strVal val="visible"/>
                                      </p:to>
                                    </p:set>
                                    <p:animEffect transition="in" filter="wipe(left)">
                                      <p:cBhvr>
                                        <p:cTn id="106" dur="500"/>
                                        <p:tgtEl>
                                          <p:spTgt spid="32"/>
                                        </p:tgtEl>
                                      </p:cBhvr>
                                    </p:animEffect>
                                  </p:childTnLst>
                                </p:cTn>
                              </p:par>
                            </p:childTnLst>
                          </p:cTn>
                        </p:par>
                        <p:par>
                          <p:cTn id="107" fill="hold">
                            <p:stCondLst>
                              <p:cond delay="500"/>
                            </p:stCondLst>
                            <p:childTnLst>
                              <p:par>
                                <p:cTn id="108" presetID="22" presetClass="entr" presetSubtype="1" fill="hold" grpId="0" nodeType="afterEffect">
                                  <p:stCondLst>
                                    <p:cond delay="0"/>
                                  </p:stCondLst>
                                  <p:childTnLst>
                                    <p:set>
                                      <p:cBhvr>
                                        <p:cTn id="109" dur="1" fill="hold">
                                          <p:stCondLst>
                                            <p:cond delay="0"/>
                                          </p:stCondLst>
                                        </p:cTn>
                                        <p:tgtEl>
                                          <p:spTgt spid="31"/>
                                        </p:tgtEl>
                                        <p:attrNameLst>
                                          <p:attrName>style.visibility</p:attrName>
                                        </p:attrNameLst>
                                      </p:cBhvr>
                                      <p:to>
                                        <p:strVal val="visible"/>
                                      </p:to>
                                    </p:set>
                                    <p:animEffect transition="in" filter="wipe(up)">
                                      <p:cBhvr>
                                        <p:cTn id="110" dur="500"/>
                                        <p:tgtEl>
                                          <p:spTgt spid="31"/>
                                        </p:tgtEl>
                                      </p:cBhvr>
                                    </p:animEffect>
                                  </p:childTnLst>
                                </p:cTn>
                              </p:par>
                              <p:par>
                                <p:cTn id="111" presetID="22" presetClass="entr" presetSubtype="4" fill="hold" grpId="0" nodeType="withEffect">
                                  <p:stCondLst>
                                    <p:cond delay="0"/>
                                  </p:stCondLst>
                                  <p:childTnLst>
                                    <p:set>
                                      <p:cBhvr>
                                        <p:cTn id="112" dur="1" fill="hold">
                                          <p:stCondLst>
                                            <p:cond delay="0"/>
                                          </p:stCondLst>
                                        </p:cTn>
                                        <p:tgtEl>
                                          <p:spTgt spid="33"/>
                                        </p:tgtEl>
                                        <p:attrNameLst>
                                          <p:attrName>style.visibility</p:attrName>
                                        </p:attrNameLst>
                                      </p:cBhvr>
                                      <p:to>
                                        <p:strVal val="visible"/>
                                      </p:to>
                                    </p:set>
                                    <p:animEffect transition="in" filter="wipe(down)">
                                      <p:cBhvr>
                                        <p:cTn id="113" dur="500"/>
                                        <p:tgtEl>
                                          <p:spTgt spid="33"/>
                                        </p:tgtEl>
                                      </p:cBhvr>
                                    </p:animEffect>
                                  </p:childTnLst>
                                </p:cTn>
                              </p:par>
                            </p:childTnLst>
                          </p:cTn>
                        </p:par>
                        <p:par>
                          <p:cTn id="114" fill="hold">
                            <p:stCondLst>
                              <p:cond delay="1000"/>
                            </p:stCondLst>
                            <p:childTnLst>
                              <p:par>
                                <p:cTn id="115" presetID="10" presetClass="entr" presetSubtype="0" fill="hold" grpId="0" nodeType="afterEffect">
                                  <p:stCondLst>
                                    <p:cond delay="0"/>
                                  </p:stCondLst>
                                  <p:childTnLst>
                                    <p:set>
                                      <p:cBhvr>
                                        <p:cTn id="116" dur="1" fill="hold">
                                          <p:stCondLst>
                                            <p:cond delay="0"/>
                                          </p:stCondLst>
                                        </p:cTn>
                                        <p:tgtEl>
                                          <p:spTgt spid="13"/>
                                        </p:tgtEl>
                                        <p:attrNameLst>
                                          <p:attrName>style.visibility</p:attrName>
                                        </p:attrNameLst>
                                      </p:cBhvr>
                                      <p:to>
                                        <p:strVal val="visible"/>
                                      </p:to>
                                    </p:set>
                                    <p:animEffect transition="in" filter="fade">
                                      <p:cBhvr>
                                        <p:cTn id="117" dur="750"/>
                                        <p:tgtEl>
                                          <p:spTgt spid="13"/>
                                        </p:tgtEl>
                                      </p:cBhvr>
                                    </p:animEffect>
                                  </p:childTnLst>
                                </p:cTn>
                              </p:par>
                            </p:childTnLst>
                          </p:cTn>
                        </p:par>
                      </p:childTnLst>
                    </p:cTn>
                  </p:par>
                  <p:par>
                    <p:cTn id="118" fill="hold">
                      <p:stCondLst>
                        <p:cond delay="indefinite"/>
                      </p:stCondLst>
                      <p:childTnLst>
                        <p:par>
                          <p:cTn id="119" fill="hold">
                            <p:stCondLst>
                              <p:cond delay="0"/>
                            </p:stCondLst>
                            <p:childTnLst>
                              <p:par>
                                <p:cTn id="120" presetID="22" presetClass="entr" presetSubtype="8" fill="hold" grpId="0" nodeType="clickEffect">
                                  <p:stCondLst>
                                    <p:cond delay="0"/>
                                  </p:stCondLst>
                                  <p:childTnLst>
                                    <p:set>
                                      <p:cBhvr>
                                        <p:cTn id="121" dur="1" fill="hold">
                                          <p:stCondLst>
                                            <p:cond delay="0"/>
                                          </p:stCondLst>
                                        </p:cTn>
                                        <p:tgtEl>
                                          <p:spTgt spid="27"/>
                                        </p:tgtEl>
                                        <p:attrNameLst>
                                          <p:attrName>style.visibility</p:attrName>
                                        </p:attrNameLst>
                                      </p:cBhvr>
                                      <p:to>
                                        <p:strVal val="visible"/>
                                      </p:to>
                                    </p:set>
                                    <p:animEffect transition="in" filter="wipe(left)">
                                      <p:cBhvr>
                                        <p:cTn id="122" dur="500"/>
                                        <p:tgtEl>
                                          <p:spTgt spid="27"/>
                                        </p:tgtEl>
                                      </p:cBhvr>
                                    </p:animEffect>
                                  </p:childTnLst>
                                </p:cTn>
                              </p:par>
                            </p:childTnLst>
                          </p:cTn>
                        </p:par>
                        <p:par>
                          <p:cTn id="123" fill="hold">
                            <p:stCondLst>
                              <p:cond delay="500"/>
                            </p:stCondLst>
                            <p:childTnLst>
                              <p:par>
                                <p:cTn id="124" presetID="10" presetClass="entr" presetSubtype="0" fill="hold" grpId="0" nodeType="afterEffect">
                                  <p:stCondLst>
                                    <p:cond delay="0"/>
                                  </p:stCondLst>
                                  <p:childTnLst>
                                    <p:set>
                                      <p:cBhvr>
                                        <p:cTn id="125" dur="1" fill="hold">
                                          <p:stCondLst>
                                            <p:cond delay="0"/>
                                          </p:stCondLst>
                                        </p:cTn>
                                        <p:tgtEl>
                                          <p:spTgt spid="14"/>
                                        </p:tgtEl>
                                        <p:attrNameLst>
                                          <p:attrName>style.visibility</p:attrName>
                                        </p:attrNameLst>
                                      </p:cBhvr>
                                      <p:to>
                                        <p:strVal val="visible"/>
                                      </p:to>
                                    </p:set>
                                    <p:animEffect transition="in" filter="fade">
                                      <p:cBhvr>
                                        <p:cTn id="126" dur="750"/>
                                        <p:tgtEl>
                                          <p:spTgt spid="14"/>
                                        </p:tgtEl>
                                      </p:cBhvr>
                                    </p:animEffect>
                                  </p:childTnLst>
                                </p:cTn>
                              </p:par>
                            </p:childTnLst>
                          </p:cTn>
                        </p:par>
                      </p:childTnLst>
                    </p:cTn>
                  </p:par>
                  <p:par>
                    <p:cTn id="127" fill="hold">
                      <p:stCondLst>
                        <p:cond delay="indefinite"/>
                      </p:stCondLst>
                      <p:childTnLst>
                        <p:par>
                          <p:cTn id="128" fill="hold">
                            <p:stCondLst>
                              <p:cond delay="0"/>
                            </p:stCondLst>
                            <p:childTnLst>
                              <p:par>
                                <p:cTn id="129" presetID="22" presetClass="entr" presetSubtype="8" fill="hold" grpId="0" nodeType="clickEffect">
                                  <p:stCondLst>
                                    <p:cond delay="0"/>
                                  </p:stCondLst>
                                  <p:childTnLst>
                                    <p:set>
                                      <p:cBhvr>
                                        <p:cTn id="130" dur="1" fill="hold">
                                          <p:stCondLst>
                                            <p:cond delay="0"/>
                                          </p:stCondLst>
                                        </p:cTn>
                                        <p:tgtEl>
                                          <p:spTgt spid="34"/>
                                        </p:tgtEl>
                                        <p:attrNameLst>
                                          <p:attrName>style.visibility</p:attrName>
                                        </p:attrNameLst>
                                      </p:cBhvr>
                                      <p:to>
                                        <p:strVal val="visible"/>
                                      </p:to>
                                    </p:set>
                                    <p:animEffect transition="in" filter="wipe(left)">
                                      <p:cBhvr>
                                        <p:cTn id="131"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流程图: 接点 1"/>
          <p:cNvSpPr>
            <a:spLocks noChangeAspect="1"/>
          </p:cNvSpPr>
          <p:nvPr/>
        </p:nvSpPr>
        <p:spPr>
          <a:xfrm>
            <a:off x="1871700" y="862608"/>
            <a:ext cx="540000" cy="540000"/>
          </a:xfrm>
          <a:prstGeom prst="flowChartConnector">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zh-CN" altLang="en-US" sz="1200" dirty="0" smtClean="0">
                <a:latin typeface="微软雅黑" panose="020B0503020204020204" pitchFamily="34" charset="-122"/>
                <a:ea typeface="微软雅黑" panose="020B0503020204020204" pitchFamily="34" charset="-122"/>
              </a:rPr>
              <a:t>前端</a:t>
            </a:r>
            <a:endParaRPr lang="zh-CN" altLang="en-US" sz="1200" dirty="0">
              <a:latin typeface="微软雅黑" panose="020B0503020204020204" pitchFamily="34" charset="-122"/>
              <a:ea typeface="微软雅黑" panose="020B0503020204020204" pitchFamily="34" charset="-122"/>
            </a:endParaRPr>
          </a:p>
        </p:txBody>
      </p:sp>
      <p:sp>
        <p:nvSpPr>
          <p:cNvPr id="3" name="流程图: 接点 2"/>
          <p:cNvSpPr>
            <a:spLocks noChangeAspect="1"/>
          </p:cNvSpPr>
          <p:nvPr/>
        </p:nvSpPr>
        <p:spPr>
          <a:xfrm>
            <a:off x="1871700" y="3382567"/>
            <a:ext cx="540000" cy="540000"/>
          </a:xfrm>
          <a:prstGeom prst="flowChartConnector">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zh-CN" altLang="en-US" sz="1200" dirty="0" smtClean="0">
                <a:latin typeface="微软雅黑" panose="020B0503020204020204" pitchFamily="34" charset="-122"/>
                <a:ea typeface="微软雅黑" panose="020B0503020204020204" pitchFamily="34" charset="-122"/>
              </a:rPr>
              <a:t>后端</a:t>
            </a:r>
            <a:endParaRPr lang="zh-CN" altLang="en-US" sz="1200" dirty="0">
              <a:latin typeface="微软雅黑" panose="020B0503020204020204" pitchFamily="34" charset="-122"/>
              <a:ea typeface="微软雅黑" panose="020B0503020204020204" pitchFamily="34" charset="-122"/>
            </a:endParaRPr>
          </a:p>
        </p:txBody>
      </p:sp>
      <p:sp>
        <p:nvSpPr>
          <p:cNvPr id="4" name="矩形 3"/>
          <p:cNvSpPr/>
          <p:nvPr/>
        </p:nvSpPr>
        <p:spPr>
          <a:xfrm>
            <a:off x="2841350" y="881737"/>
            <a:ext cx="863947" cy="504056"/>
          </a:xfrm>
          <a:prstGeom prst="rect">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dirty="0" smtClean="0">
                <a:latin typeface="微软雅黑" panose="020B0503020204020204" pitchFamily="34" charset="-122"/>
                <a:ea typeface="微软雅黑" panose="020B0503020204020204" pitchFamily="34" charset="-122"/>
              </a:rPr>
              <a:t>设计</a:t>
            </a:r>
            <a:endParaRPr lang="zh-CN" altLang="en-US" dirty="0">
              <a:latin typeface="微软雅黑" panose="020B0503020204020204" pitchFamily="34" charset="-122"/>
              <a:ea typeface="微软雅黑" panose="020B0503020204020204" pitchFamily="34" charset="-122"/>
            </a:endParaRPr>
          </a:p>
        </p:txBody>
      </p:sp>
      <p:sp>
        <p:nvSpPr>
          <p:cNvPr id="5" name="矩形 4"/>
          <p:cNvSpPr/>
          <p:nvPr/>
        </p:nvSpPr>
        <p:spPr>
          <a:xfrm>
            <a:off x="2843808" y="3397492"/>
            <a:ext cx="861489" cy="504056"/>
          </a:xfrm>
          <a:prstGeom prst="rect">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dirty="0" smtClean="0">
                <a:latin typeface="微软雅黑" panose="020B0503020204020204" pitchFamily="34" charset="-122"/>
                <a:ea typeface="微软雅黑" panose="020B0503020204020204" pitchFamily="34" charset="-122"/>
              </a:rPr>
              <a:t>设计</a:t>
            </a:r>
            <a:endParaRPr lang="zh-CN" altLang="en-US" dirty="0">
              <a:latin typeface="微软雅黑" panose="020B0503020204020204" pitchFamily="34" charset="-122"/>
              <a:ea typeface="微软雅黑" panose="020B0503020204020204" pitchFamily="34" charset="-122"/>
            </a:endParaRPr>
          </a:p>
        </p:txBody>
      </p:sp>
      <p:sp>
        <p:nvSpPr>
          <p:cNvPr id="6" name="矩形 5"/>
          <p:cNvSpPr/>
          <p:nvPr/>
        </p:nvSpPr>
        <p:spPr>
          <a:xfrm>
            <a:off x="4134947" y="881737"/>
            <a:ext cx="864096" cy="504056"/>
          </a:xfrm>
          <a:prstGeom prst="rect">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dirty="0">
                <a:latin typeface="微软雅黑" panose="020B0503020204020204" pitchFamily="34" charset="-122"/>
                <a:ea typeface="微软雅黑" panose="020B0503020204020204" pitchFamily="34" charset="-122"/>
              </a:rPr>
              <a:t>编码</a:t>
            </a:r>
          </a:p>
        </p:txBody>
      </p:sp>
      <p:sp>
        <p:nvSpPr>
          <p:cNvPr id="7" name="矩形 6"/>
          <p:cNvSpPr/>
          <p:nvPr/>
        </p:nvSpPr>
        <p:spPr>
          <a:xfrm>
            <a:off x="4134947" y="3397492"/>
            <a:ext cx="864096" cy="504056"/>
          </a:xfrm>
          <a:prstGeom prst="rect">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dirty="0">
                <a:latin typeface="微软雅黑" panose="020B0503020204020204" pitchFamily="34" charset="-122"/>
                <a:ea typeface="微软雅黑" panose="020B0503020204020204" pitchFamily="34" charset="-122"/>
              </a:rPr>
              <a:t>编码</a:t>
            </a:r>
          </a:p>
        </p:txBody>
      </p:sp>
      <p:sp>
        <p:nvSpPr>
          <p:cNvPr id="8" name="矩形 7"/>
          <p:cNvSpPr/>
          <p:nvPr/>
        </p:nvSpPr>
        <p:spPr>
          <a:xfrm>
            <a:off x="5428693" y="887208"/>
            <a:ext cx="864096" cy="504056"/>
          </a:xfrm>
          <a:prstGeom prst="rect">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dirty="0">
                <a:latin typeface="微软雅黑" panose="020B0503020204020204" pitchFamily="34" charset="-122"/>
                <a:ea typeface="微软雅黑" panose="020B0503020204020204" pitchFamily="34" charset="-122"/>
              </a:rPr>
              <a:t>自测</a:t>
            </a:r>
          </a:p>
        </p:txBody>
      </p:sp>
      <p:sp>
        <p:nvSpPr>
          <p:cNvPr id="9" name="矩形 8"/>
          <p:cNvSpPr/>
          <p:nvPr/>
        </p:nvSpPr>
        <p:spPr>
          <a:xfrm>
            <a:off x="5428693" y="3397492"/>
            <a:ext cx="864096" cy="504056"/>
          </a:xfrm>
          <a:prstGeom prst="rect">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dirty="0">
                <a:latin typeface="微软雅黑" panose="020B0503020204020204" pitchFamily="34" charset="-122"/>
                <a:ea typeface="微软雅黑" panose="020B0503020204020204" pitchFamily="34" charset="-122"/>
              </a:rPr>
              <a:t>自测</a:t>
            </a:r>
          </a:p>
        </p:txBody>
      </p:sp>
      <p:sp>
        <p:nvSpPr>
          <p:cNvPr id="10" name="矩形 9"/>
          <p:cNvSpPr/>
          <p:nvPr/>
        </p:nvSpPr>
        <p:spPr>
          <a:xfrm>
            <a:off x="6732240" y="2143899"/>
            <a:ext cx="864096" cy="504056"/>
          </a:xfrm>
          <a:prstGeom prst="rect">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dirty="0">
                <a:latin typeface="微软雅黑" panose="020B0503020204020204" pitchFamily="34" charset="-122"/>
                <a:ea typeface="微软雅黑" panose="020B0503020204020204" pitchFamily="34" charset="-122"/>
              </a:rPr>
              <a:t>联调</a:t>
            </a:r>
          </a:p>
        </p:txBody>
      </p:sp>
      <p:sp>
        <p:nvSpPr>
          <p:cNvPr id="11" name="右箭头 10"/>
          <p:cNvSpPr/>
          <p:nvPr/>
        </p:nvSpPr>
        <p:spPr>
          <a:xfrm>
            <a:off x="2467666" y="989179"/>
            <a:ext cx="317717" cy="310154"/>
          </a:xfrm>
          <a:prstGeom prst="rightArrow">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2" name="右箭头 11"/>
          <p:cNvSpPr/>
          <p:nvPr/>
        </p:nvSpPr>
        <p:spPr>
          <a:xfrm>
            <a:off x="2467665" y="3502132"/>
            <a:ext cx="317717" cy="310154"/>
          </a:xfrm>
          <a:prstGeom prst="rightArrow">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3" name="右箭头 12"/>
          <p:cNvSpPr/>
          <p:nvPr/>
        </p:nvSpPr>
        <p:spPr>
          <a:xfrm>
            <a:off x="3761264" y="989179"/>
            <a:ext cx="317717" cy="310154"/>
          </a:xfrm>
          <a:prstGeom prst="rightArrow">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4" name="右箭头 13"/>
          <p:cNvSpPr/>
          <p:nvPr/>
        </p:nvSpPr>
        <p:spPr>
          <a:xfrm>
            <a:off x="3761263" y="3500267"/>
            <a:ext cx="317717" cy="310154"/>
          </a:xfrm>
          <a:prstGeom prst="rightArrow">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5" name="右箭头 14"/>
          <p:cNvSpPr/>
          <p:nvPr/>
        </p:nvSpPr>
        <p:spPr>
          <a:xfrm>
            <a:off x="5055009" y="984159"/>
            <a:ext cx="317717" cy="310154"/>
          </a:xfrm>
          <a:prstGeom prst="rightArrow">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6" name="右箭头 15"/>
          <p:cNvSpPr/>
          <p:nvPr/>
        </p:nvSpPr>
        <p:spPr>
          <a:xfrm>
            <a:off x="5055009" y="3502132"/>
            <a:ext cx="317717" cy="310154"/>
          </a:xfrm>
          <a:prstGeom prst="rightArrow">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7" name="矩形 16"/>
          <p:cNvSpPr/>
          <p:nvPr/>
        </p:nvSpPr>
        <p:spPr>
          <a:xfrm rot="5400000">
            <a:off x="6642050" y="767855"/>
            <a:ext cx="153740" cy="737195"/>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8" name="右箭头 17"/>
          <p:cNvSpPr/>
          <p:nvPr/>
        </p:nvSpPr>
        <p:spPr>
          <a:xfrm rot="5400000">
            <a:off x="6642993" y="1425800"/>
            <a:ext cx="1042590" cy="310154"/>
          </a:xfrm>
          <a:prstGeom prst="rightArrow">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9" name="矩形 18"/>
          <p:cNvSpPr/>
          <p:nvPr/>
        </p:nvSpPr>
        <p:spPr>
          <a:xfrm rot="5400000">
            <a:off x="6640483" y="3283327"/>
            <a:ext cx="153740" cy="737195"/>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20" name="右箭头 19"/>
          <p:cNvSpPr/>
          <p:nvPr/>
        </p:nvSpPr>
        <p:spPr>
          <a:xfrm rot="16200000">
            <a:off x="6657957" y="3067020"/>
            <a:ext cx="1012662" cy="310154"/>
          </a:xfrm>
          <a:prstGeom prst="rightArrow">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21" name="右箭头 20"/>
          <p:cNvSpPr/>
          <p:nvPr/>
        </p:nvSpPr>
        <p:spPr>
          <a:xfrm>
            <a:off x="7645040" y="2240850"/>
            <a:ext cx="317717" cy="310154"/>
          </a:xfrm>
          <a:prstGeom prst="rightArrow">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23" name="虚尾箭头 22"/>
          <p:cNvSpPr/>
          <p:nvPr/>
        </p:nvSpPr>
        <p:spPr>
          <a:xfrm rot="5400000">
            <a:off x="2996279" y="1520080"/>
            <a:ext cx="554087" cy="497192"/>
          </a:xfrm>
          <a:prstGeom prst="stripedRightArrow">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24" name="虚尾箭头 23"/>
          <p:cNvSpPr/>
          <p:nvPr/>
        </p:nvSpPr>
        <p:spPr>
          <a:xfrm rot="16200000">
            <a:off x="2997801" y="2773182"/>
            <a:ext cx="554087" cy="497192"/>
          </a:xfrm>
          <a:prstGeom prst="stripedRightArrow">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25" name="虚尾箭头 24"/>
          <p:cNvSpPr/>
          <p:nvPr/>
        </p:nvSpPr>
        <p:spPr>
          <a:xfrm rot="16200000">
            <a:off x="4289952" y="1520080"/>
            <a:ext cx="554087" cy="497192"/>
          </a:xfrm>
          <a:prstGeom prst="stripedRightArrow">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26" name="虚尾箭头 25"/>
          <p:cNvSpPr/>
          <p:nvPr/>
        </p:nvSpPr>
        <p:spPr>
          <a:xfrm rot="16200000">
            <a:off x="5583625" y="1520079"/>
            <a:ext cx="554087" cy="497192"/>
          </a:xfrm>
          <a:prstGeom prst="stripedRightArrow">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27" name="虚尾箭头 26"/>
          <p:cNvSpPr/>
          <p:nvPr/>
        </p:nvSpPr>
        <p:spPr>
          <a:xfrm rot="5400000">
            <a:off x="4289952" y="2773183"/>
            <a:ext cx="554087" cy="497192"/>
          </a:xfrm>
          <a:prstGeom prst="stripedRightArrow">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28" name="虚尾箭头 27"/>
          <p:cNvSpPr/>
          <p:nvPr/>
        </p:nvSpPr>
        <p:spPr>
          <a:xfrm rot="5400000">
            <a:off x="5583625" y="2773183"/>
            <a:ext cx="554087" cy="497192"/>
          </a:xfrm>
          <a:prstGeom prst="stripedRightArrow">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22" name="矩形 21"/>
          <p:cNvSpPr/>
          <p:nvPr/>
        </p:nvSpPr>
        <p:spPr>
          <a:xfrm>
            <a:off x="2841349" y="2143199"/>
            <a:ext cx="3451439" cy="504056"/>
          </a:xfrm>
          <a:prstGeom prst="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zh-CN" altLang="en-US" dirty="0" smtClean="0">
                <a:latin typeface="微软雅黑" panose="020B0503020204020204" pitchFamily="34" charset="-122"/>
                <a:ea typeface="微软雅黑" panose="020B0503020204020204" pitchFamily="34" charset="-122"/>
              </a:rPr>
              <a:t>接口规范</a:t>
            </a: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498181252"/>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750"/>
                                        <p:tgtEl>
                                          <p:spTgt spid="3"/>
                                        </p:tgtEl>
                                      </p:cBhvr>
                                    </p:animEffect>
                                  </p:childTnLst>
                                </p:cTn>
                              </p:par>
                            </p:childTnLst>
                          </p:cTn>
                        </p:par>
                        <p:par>
                          <p:cTn id="11" fill="hold">
                            <p:stCondLst>
                              <p:cond delay="750"/>
                            </p:stCondLst>
                            <p:childTnLst>
                              <p:par>
                                <p:cTn id="12" presetID="22" presetClass="entr" presetSubtype="8" fill="hold" grpId="0" nodeType="after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wipe(left)">
                                      <p:cBhvr>
                                        <p:cTn id="14" dur="500"/>
                                        <p:tgtEl>
                                          <p:spTgt spid="11"/>
                                        </p:tgtEl>
                                      </p:cBhvr>
                                    </p:animEffect>
                                  </p:childTnLst>
                                </p:cTn>
                              </p:par>
                              <p:par>
                                <p:cTn id="15" presetID="22" presetClass="entr" presetSubtype="8"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wipe(left)">
                                      <p:cBhvr>
                                        <p:cTn id="17" dur="500"/>
                                        <p:tgtEl>
                                          <p:spTgt spid="12"/>
                                        </p:tgtEl>
                                      </p:cBhvr>
                                    </p:animEffect>
                                  </p:childTnLst>
                                </p:cTn>
                              </p:par>
                            </p:childTnLst>
                          </p:cTn>
                        </p:par>
                        <p:par>
                          <p:cTn id="18" fill="hold">
                            <p:stCondLst>
                              <p:cond delay="1250"/>
                            </p:stCondLst>
                            <p:childTnLst>
                              <p:par>
                                <p:cTn id="19" presetID="10" presetClass="entr" presetSubtype="0" fill="hold" grpId="0" nodeType="after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750"/>
                                        <p:tgtEl>
                                          <p:spTgt spid="4"/>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750"/>
                                        <p:tgtEl>
                                          <p:spTgt spid="5"/>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1" fill="hold" grpId="0" nodeType="clickEffect">
                                  <p:stCondLst>
                                    <p:cond delay="0"/>
                                  </p:stCondLst>
                                  <p:childTnLst>
                                    <p:set>
                                      <p:cBhvr>
                                        <p:cTn id="28" dur="1" fill="hold">
                                          <p:stCondLst>
                                            <p:cond delay="0"/>
                                          </p:stCondLst>
                                        </p:cTn>
                                        <p:tgtEl>
                                          <p:spTgt spid="23"/>
                                        </p:tgtEl>
                                        <p:attrNameLst>
                                          <p:attrName>style.visibility</p:attrName>
                                        </p:attrNameLst>
                                      </p:cBhvr>
                                      <p:to>
                                        <p:strVal val="visible"/>
                                      </p:to>
                                    </p:set>
                                    <p:animEffect transition="in" filter="wipe(up)">
                                      <p:cBhvr>
                                        <p:cTn id="29" dur="500"/>
                                        <p:tgtEl>
                                          <p:spTgt spid="23"/>
                                        </p:tgtEl>
                                      </p:cBhvr>
                                    </p:animEffect>
                                  </p:childTnLst>
                                </p:cTn>
                              </p:par>
                              <p:par>
                                <p:cTn id="30" presetID="22" presetClass="entr" presetSubtype="4" fill="hold" grpId="0" nodeType="withEffect">
                                  <p:stCondLst>
                                    <p:cond delay="0"/>
                                  </p:stCondLst>
                                  <p:childTnLst>
                                    <p:set>
                                      <p:cBhvr>
                                        <p:cTn id="31" dur="1" fill="hold">
                                          <p:stCondLst>
                                            <p:cond delay="0"/>
                                          </p:stCondLst>
                                        </p:cTn>
                                        <p:tgtEl>
                                          <p:spTgt spid="24"/>
                                        </p:tgtEl>
                                        <p:attrNameLst>
                                          <p:attrName>style.visibility</p:attrName>
                                        </p:attrNameLst>
                                      </p:cBhvr>
                                      <p:to>
                                        <p:strVal val="visible"/>
                                      </p:to>
                                    </p:set>
                                    <p:animEffect transition="in" filter="wipe(down)">
                                      <p:cBhvr>
                                        <p:cTn id="32" dur="500"/>
                                        <p:tgtEl>
                                          <p:spTgt spid="24"/>
                                        </p:tgtEl>
                                      </p:cBhvr>
                                    </p:animEffect>
                                  </p:childTnLst>
                                </p:cTn>
                              </p:par>
                            </p:childTnLst>
                          </p:cTn>
                        </p:par>
                        <p:par>
                          <p:cTn id="33" fill="hold">
                            <p:stCondLst>
                              <p:cond delay="500"/>
                            </p:stCondLst>
                            <p:childTnLst>
                              <p:par>
                                <p:cTn id="34" presetID="10" presetClass="entr" presetSubtype="0" fill="hold" grpId="0" nodeType="afterEffect">
                                  <p:stCondLst>
                                    <p:cond delay="0"/>
                                  </p:stCondLst>
                                  <p:childTnLst>
                                    <p:set>
                                      <p:cBhvr>
                                        <p:cTn id="35" dur="1" fill="hold">
                                          <p:stCondLst>
                                            <p:cond delay="0"/>
                                          </p:stCondLst>
                                        </p:cTn>
                                        <p:tgtEl>
                                          <p:spTgt spid="22"/>
                                        </p:tgtEl>
                                        <p:attrNameLst>
                                          <p:attrName>style.visibility</p:attrName>
                                        </p:attrNameLst>
                                      </p:cBhvr>
                                      <p:to>
                                        <p:strVal val="visible"/>
                                      </p:to>
                                    </p:set>
                                    <p:animEffect transition="in" filter="fade">
                                      <p:cBhvr>
                                        <p:cTn id="36" dur="750"/>
                                        <p:tgtEl>
                                          <p:spTgt spid="22"/>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grpId="0" nodeType="click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wipe(left)">
                                      <p:cBhvr>
                                        <p:cTn id="41" dur="500"/>
                                        <p:tgtEl>
                                          <p:spTgt spid="13"/>
                                        </p:tgtEl>
                                      </p:cBhvr>
                                    </p:animEffect>
                                  </p:childTnLst>
                                </p:cTn>
                              </p:par>
                            </p:childTnLst>
                          </p:cTn>
                        </p:par>
                        <p:par>
                          <p:cTn id="42" fill="hold">
                            <p:stCondLst>
                              <p:cond delay="500"/>
                            </p:stCondLst>
                            <p:childTnLst>
                              <p:par>
                                <p:cTn id="43" presetID="10" presetClass="entr" presetSubtype="0" fill="hold" grpId="0" nodeType="afterEffect">
                                  <p:stCondLst>
                                    <p:cond delay="0"/>
                                  </p:stCondLst>
                                  <p:childTnLst>
                                    <p:set>
                                      <p:cBhvr>
                                        <p:cTn id="44" dur="1" fill="hold">
                                          <p:stCondLst>
                                            <p:cond delay="0"/>
                                          </p:stCondLst>
                                        </p:cTn>
                                        <p:tgtEl>
                                          <p:spTgt spid="6"/>
                                        </p:tgtEl>
                                        <p:attrNameLst>
                                          <p:attrName>style.visibility</p:attrName>
                                        </p:attrNameLst>
                                      </p:cBhvr>
                                      <p:to>
                                        <p:strVal val="visible"/>
                                      </p:to>
                                    </p:set>
                                    <p:animEffect transition="in" filter="fade">
                                      <p:cBhvr>
                                        <p:cTn id="45" dur="750"/>
                                        <p:tgtEl>
                                          <p:spTgt spid="6"/>
                                        </p:tgtEl>
                                      </p:cBhvr>
                                    </p:animEffect>
                                  </p:childTnLst>
                                </p:cTn>
                              </p:par>
                            </p:childTnLst>
                          </p:cTn>
                        </p:par>
                        <p:par>
                          <p:cTn id="46" fill="hold">
                            <p:stCondLst>
                              <p:cond delay="1250"/>
                            </p:stCondLst>
                            <p:childTnLst>
                              <p:par>
                                <p:cTn id="47" presetID="22" presetClass="entr" presetSubtype="4" fill="hold" grpId="0" nodeType="afterEffect">
                                  <p:stCondLst>
                                    <p:cond delay="0"/>
                                  </p:stCondLst>
                                  <p:childTnLst>
                                    <p:set>
                                      <p:cBhvr>
                                        <p:cTn id="48" dur="1" fill="hold">
                                          <p:stCondLst>
                                            <p:cond delay="0"/>
                                          </p:stCondLst>
                                        </p:cTn>
                                        <p:tgtEl>
                                          <p:spTgt spid="25"/>
                                        </p:tgtEl>
                                        <p:attrNameLst>
                                          <p:attrName>style.visibility</p:attrName>
                                        </p:attrNameLst>
                                      </p:cBhvr>
                                      <p:to>
                                        <p:strVal val="visible"/>
                                      </p:to>
                                    </p:set>
                                    <p:animEffect transition="in" filter="wipe(down)">
                                      <p:cBhvr>
                                        <p:cTn id="49" dur="500"/>
                                        <p:tgtEl>
                                          <p:spTgt spid="25"/>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8" fill="hold" grpId="0" nodeType="clickEffect">
                                  <p:stCondLst>
                                    <p:cond delay="0"/>
                                  </p:stCondLst>
                                  <p:childTnLst>
                                    <p:set>
                                      <p:cBhvr>
                                        <p:cTn id="53" dur="1" fill="hold">
                                          <p:stCondLst>
                                            <p:cond delay="0"/>
                                          </p:stCondLst>
                                        </p:cTn>
                                        <p:tgtEl>
                                          <p:spTgt spid="15"/>
                                        </p:tgtEl>
                                        <p:attrNameLst>
                                          <p:attrName>style.visibility</p:attrName>
                                        </p:attrNameLst>
                                      </p:cBhvr>
                                      <p:to>
                                        <p:strVal val="visible"/>
                                      </p:to>
                                    </p:set>
                                    <p:animEffect transition="in" filter="wipe(left)">
                                      <p:cBhvr>
                                        <p:cTn id="54" dur="500"/>
                                        <p:tgtEl>
                                          <p:spTgt spid="15"/>
                                        </p:tgtEl>
                                      </p:cBhvr>
                                    </p:animEffect>
                                  </p:childTnLst>
                                </p:cTn>
                              </p:par>
                            </p:childTnLst>
                          </p:cTn>
                        </p:par>
                        <p:par>
                          <p:cTn id="55" fill="hold">
                            <p:stCondLst>
                              <p:cond delay="500"/>
                            </p:stCondLst>
                            <p:childTnLst>
                              <p:par>
                                <p:cTn id="56" presetID="10" presetClass="entr" presetSubtype="0" fill="hold" grpId="0" nodeType="afterEffect">
                                  <p:stCondLst>
                                    <p:cond delay="0"/>
                                  </p:stCondLst>
                                  <p:childTnLst>
                                    <p:set>
                                      <p:cBhvr>
                                        <p:cTn id="57" dur="1" fill="hold">
                                          <p:stCondLst>
                                            <p:cond delay="0"/>
                                          </p:stCondLst>
                                        </p:cTn>
                                        <p:tgtEl>
                                          <p:spTgt spid="8"/>
                                        </p:tgtEl>
                                        <p:attrNameLst>
                                          <p:attrName>style.visibility</p:attrName>
                                        </p:attrNameLst>
                                      </p:cBhvr>
                                      <p:to>
                                        <p:strVal val="visible"/>
                                      </p:to>
                                    </p:set>
                                    <p:animEffect transition="in" filter="fade">
                                      <p:cBhvr>
                                        <p:cTn id="58" dur="750"/>
                                        <p:tgtEl>
                                          <p:spTgt spid="8"/>
                                        </p:tgtEl>
                                      </p:cBhvr>
                                    </p:animEffect>
                                  </p:childTnLst>
                                </p:cTn>
                              </p:par>
                            </p:childTnLst>
                          </p:cTn>
                        </p:par>
                        <p:par>
                          <p:cTn id="59" fill="hold">
                            <p:stCondLst>
                              <p:cond delay="1250"/>
                            </p:stCondLst>
                            <p:childTnLst>
                              <p:par>
                                <p:cTn id="60" presetID="22" presetClass="entr" presetSubtype="4" fill="hold" grpId="0" nodeType="afterEffect">
                                  <p:stCondLst>
                                    <p:cond delay="0"/>
                                  </p:stCondLst>
                                  <p:childTnLst>
                                    <p:set>
                                      <p:cBhvr>
                                        <p:cTn id="61" dur="1" fill="hold">
                                          <p:stCondLst>
                                            <p:cond delay="0"/>
                                          </p:stCondLst>
                                        </p:cTn>
                                        <p:tgtEl>
                                          <p:spTgt spid="26"/>
                                        </p:tgtEl>
                                        <p:attrNameLst>
                                          <p:attrName>style.visibility</p:attrName>
                                        </p:attrNameLst>
                                      </p:cBhvr>
                                      <p:to>
                                        <p:strVal val="visible"/>
                                      </p:to>
                                    </p:set>
                                    <p:animEffect transition="in" filter="wipe(down)">
                                      <p:cBhvr>
                                        <p:cTn id="62" dur="500"/>
                                        <p:tgtEl>
                                          <p:spTgt spid="26"/>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14"/>
                                        </p:tgtEl>
                                        <p:attrNameLst>
                                          <p:attrName>style.visibility</p:attrName>
                                        </p:attrNameLst>
                                      </p:cBhvr>
                                      <p:to>
                                        <p:strVal val="visible"/>
                                      </p:to>
                                    </p:set>
                                    <p:animEffect transition="in" filter="wipe(left)">
                                      <p:cBhvr>
                                        <p:cTn id="67" dur="500"/>
                                        <p:tgtEl>
                                          <p:spTgt spid="14"/>
                                        </p:tgtEl>
                                      </p:cBhvr>
                                    </p:animEffect>
                                  </p:childTnLst>
                                </p:cTn>
                              </p:par>
                            </p:childTnLst>
                          </p:cTn>
                        </p:par>
                        <p:par>
                          <p:cTn id="68" fill="hold">
                            <p:stCondLst>
                              <p:cond delay="500"/>
                            </p:stCondLst>
                            <p:childTnLst>
                              <p:par>
                                <p:cTn id="69" presetID="10" presetClass="entr" presetSubtype="0" fill="hold" grpId="0" nodeType="afterEffect">
                                  <p:stCondLst>
                                    <p:cond delay="0"/>
                                  </p:stCondLst>
                                  <p:childTnLst>
                                    <p:set>
                                      <p:cBhvr>
                                        <p:cTn id="70" dur="1" fill="hold">
                                          <p:stCondLst>
                                            <p:cond delay="0"/>
                                          </p:stCondLst>
                                        </p:cTn>
                                        <p:tgtEl>
                                          <p:spTgt spid="7"/>
                                        </p:tgtEl>
                                        <p:attrNameLst>
                                          <p:attrName>style.visibility</p:attrName>
                                        </p:attrNameLst>
                                      </p:cBhvr>
                                      <p:to>
                                        <p:strVal val="visible"/>
                                      </p:to>
                                    </p:set>
                                    <p:animEffect transition="in" filter="fade">
                                      <p:cBhvr>
                                        <p:cTn id="71" dur="750"/>
                                        <p:tgtEl>
                                          <p:spTgt spid="7"/>
                                        </p:tgtEl>
                                      </p:cBhvr>
                                    </p:animEffect>
                                  </p:childTnLst>
                                </p:cTn>
                              </p:par>
                            </p:childTnLst>
                          </p:cTn>
                        </p:par>
                        <p:par>
                          <p:cTn id="72" fill="hold">
                            <p:stCondLst>
                              <p:cond delay="1250"/>
                            </p:stCondLst>
                            <p:childTnLst>
                              <p:par>
                                <p:cTn id="73" presetID="22" presetClass="entr" presetSubtype="1" fill="hold" grpId="0" nodeType="afterEffect">
                                  <p:stCondLst>
                                    <p:cond delay="0"/>
                                  </p:stCondLst>
                                  <p:childTnLst>
                                    <p:set>
                                      <p:cBhvr>
                                        <p:cTn id="74" dur="1" fill="hold">
                                          <p:stCondLst>
                                            <p:cond delay="0"/>
                                          </p:stCondLst>
                                        </p:cTn>
                                        <p:tgtEl>
                                          <p:spTgt spid="27"/>
                                        </p:tgtEl>
                                        <p:attrNameLst>
                                          <p:attrName>style.visibility</p:attrName>
                                        </p:attrNameLst>
                                      </p:cBhvr>
                                      <p:to>
                                        <p:strVal val="visible"/>
                                      </p:to>
                                    </p:set>
                                    <p:animEffect transition="in" filter="wipe(up)">
                                      <p:cBhvr>
                                        <p:cTn id="75" dur="500"/>
                                        <p:tgtEl>
                                          <p:spTgt spid="27"/>
                                        </p:tgtEl>
                                      </p:cBhvr>
                                    </p:animEffect>
                                  </p:childTnLst>
                                </p:cTn>
                              </p:par>
                            </p:childTnLst>
                          </p:cTn>
                        </p:par>
                        <p:par>
                          <p:cTn id="76" fill="hold">
                            <p:stCondLst>
                              <p:cond delay="1750"/>
                            </p:stCondLst>
                            <p:childTnLst>
                              <p:par>
                                <p:cTn id="77" presetID="22" presetClass="entr" presetSubtype="8" fill="hold" grpId="0" nodeType="afterEffect">
                                  <p:stCondLst>
                                    <p:cond delay="0"/>
                                  </p:stCondLst>
                                  <p:childTnLst>
                                    <p:set>
                                      <p:cBhvr>
                                        <p:cTn id="78" dur="1" fill="hold">
                                          <p:stCondLst>
                                            <p:cond delay="0"/>
                                          </p:stCondLst>
                                        </p:cTn>
                                        <p:tgtEl>
                                          <p:spTgt spid="16"/>
                                        </p:tgtEl>
                                        <p:attrNameLst>
                                          <p:attrName>style.visibility</p:attrName>
                                        </p:attrNameLst>
                                      </p:cBhvr>
                                      <p:to>
                                        <p:strVal val="visible"/>
                                      </p:to>
                                    </p:set>
                                    <p:animEffect transition="in" filter="wipe(left)">
                                      <p:cBhvr>
                                        <p:cTn id="79" dur="500"/>
                                        <p:tgtEl>
                                          <p:spTgt spid="16"/>
                                        </p:tgtEl>
                                      </p:cBhvr>
                                    </p:animEffect>
                                  </p:childTnLst>
                                </p:cTn>
                              </p:par>
                            </p:childTnLst>
                          </p:cTn>
                        </p:par>
                        <p:par>
                          <p:cTn id="80" fill="hold">
                            <p:stCondLst>
                              <p:cond delay="2250"/>
                            </p:stCondLst>
                            <p:childTnLst>
                              <p:par>
                                <p:cTn id="81" presetID="10" presetClass="entr" presetSubtype="0" fill="hold" grpId="0" nodeType="afterEffect">
                                  <p:stCondLst>
                                    <p:cond delay="0"/>
                                  </p:stCondLst>
                                  <p:childTnLst>
                                    <p:set>
                                      <p:cBhvr>
                                        <p:cTn id="82" dur="1" fill="hold">
                                          <p:stCondLst>
                                            <p:cond delay="0"/>
                                          </p:stCondLst>
                                        </p:cTn>
                                        <p:tgtEl>
                                          <p:spTgt spid="9"/>
                                        </p:tgtEl>
                                        <p:attrNameLst>
                                          <p:attrName>style.visibility</p:attrName>
                                        </p:attrNameLst>
                                      </p:cBhvr>
                                      <p:to>
                                        <p:strVal val="visible"/>
                                      </p:to>
                                    </p:set>
                                    <p:animEffect transition="in" filter="fade">
                                      <p:cBhvr>
                                        <p:cTn id="83" dur="750"/>
                                        <p:tgtEl>
                                          <p:spTgt spid="9"/>
                                        </p:tgtEl>
                                      </p:cBhvr>
                                    </p:animEffect>
                                  </p:childTnLst>
                                </p:cTn>
                              </p:par>
                            </p:childTnLst>
                          </p:cTn>
                        </p:par>
                        <p:par>
                          <p:cTn id="84" fill="hold">
                            <p:stCondLst>
                              <p:cond delay="3000"/>
                            </p:stCondLst>
                            <p:childTnLst>
                              <p:par>
                                <p:cTn id="85" presetID="22" presetClass="entr" presetSubtype="1" fill="hold" grpId="0" nodeType="afterEffect">
                                  <p:stCondLst>
                                    <p:cond delay="0"/>
                                  </p:stCondLst>
                                  <p:childTnLst>
                                    <p:set>
                                      <p:cBhvr>
                                        <p:cTn id="86" dur="1" fill="hold">
                                          <p:stCondLst>
                                            <p:cond delay="0"/>
                                          </p:stCondLst>
                                        </p:cTn>
                                        <p:tgtEl>
                                          <p:spTgt spid="28"/>
                                        </p:tgtEl>
                                        <p:attrNameLst>
                                          <p:attrName>style.visibility</p:attrName>
                                        </p:attrNameLst>
                                      </p:cBhvr>
                                      <p:to>
                                        <p:strVal val="visible"/>
                                      </p:to>
                                    </p:set>
                                    <p:animEffect transition="in" filter="wipe(up)">
                                      <p:cBhvr>
                                        <p:cTn id="87" dur="500"/>
                                        <p:tgtEl>
                                          <p:spTgt spid="28"/>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8" fill="hold" grpId="0" nodeType="clickEffect">
                                  <p:stCondLst>
                                    <p:cond delay="0"/>
                                  </p:stCondLst>
                                  <p:childTnLst>
                                    <p:set>
                                      <p:cBhvr>
                                        <p:cTn id="91" dur="1" fill="hold">
                                          <p:stCondLst>
                                            <p:cond delay="0"/>
                                          </p:stCondLst>
                                        </p:cTn>
                                        <p:tgtEl>
                                          <p:spTgt spid="19"/>
                                        </p:tgtEl>
                                        <p:attrNameLst>
                                          <p:attrName>style.visibility</p:attrName>
                                        </p:attrNameLst>
                                      </p:cBhvr>
                                      <p:to>
                                        <p:strVal val="visible"/>
                                      </p:to>
                                    </p:set>
                                    <p:animEffect transition="in" filter="wipe(left)">
                                      <p:cBhvr>
                                        <p:cTn id="92" dur="500"/>
                                        <p:tgtEl>
                                          <p:spTgt spid="19"/>
                                        </p:tgtEl>
                                      </p:cBhvr>
                                    </p:animEffect>
                                  </p:childTnLst>
                                </p:cTn>
                              </p:par>
                              <p:par>
                                <p:cTn id="93" presetID="22" presetClass="entr" presetSubtype="8" fill="hold" grpId="0" nodeType="withEffect">
                                  <p:stCondLst>
                                    <p:cond delay="0"/>
                                  </p:stCondLst>
                                  <p:childTnLst>
                                    <p:set>
                                      <p:cBhvr>
                                        <p:cTn id="94" dur="1" fill="hold">
                                          <p:stCondLst>
                                            <p:cond delay="0"/>
                                          </p:stCondLst>
                                        </p:cTn>
                                        <p:tgtEl>
                                          <p:spTgt spid="17"/>
                                        </p:tgtEl>
                                        <p:attrNameLst>
                                          <p:attrName>style.visibility</p:attrName>
                                        </p:attrNameLst>
                                      </p:cBhvr>
                                      <p:to>
                                        <p:strVal val="visible"/>
                                      </p:to>
                                    </p:set>
                                    <p:animEffect transition="in" filter="wipe(left)">
                                      <p:cBhvr>
                                        <p:cTn id="95" dur="500"/>
                                        <p:tgtEl>
                                          <p:spTgt spid="17"/>
                                        </p:tgtEl>
                                      </p:cBhvr>
                                    </p:animEffect>
                                  </p:childTnLst>
                                </p:cTn>
                              </p:par>
                            </p:childTnLst>
                          </p:cTn>
                        </p:par>
                        <p:par>
                          <p:cTn id="96" fill="hold">
                            <p:stCondLst>
                              <p:cond delay="500"/>
                            </p:stCondLst>
                            <p:childTnLst>
                              <p:par>
                                <p:cTn id="97" presetID="22" presetClass="entr" presetSubtype="1" fill="hold" grpId="0" nodeType="afterEffect">
                                  <p:stCondLst>
                                    <p:cond delay="0"/>
                                  </p:stCondLst>
                                  <p:childTnLst>
                                    <p:set>
                                      <p:cBhvr>
                                        <p:cTn id="98" dur="1" fill="hold">
                                          <p:stCondLst>
                                            <p:cond delay="0"/>
                                          </p:stCondLst>
                                        </p:cTn>
                                        <p:tgtEl>
                                          <p:spTgt spid="18"/>
                                        </p:tgtEl>
                                        <p:attrNameLst>
                                          <p:attrName>style.visibility</p:attrName>
                                        </p:attrNameLst>
                                      </p:cBhvr>
                                      <p:to>
                                        <p:strVal val="visible"/>
                                      </p:to>
                                    </p:set>
                                    <p:animEffect transition="in" filter="wipe(up)">
                                      <p:cBhvr>
                                        <p:cTn id="99" dur="500"/>
                                        <p:tgtEl>
                                          <p:spTgt spid="18"/>
                                        </p:tgtEl>
                                      </p:cBhvr>
                                    </p:animEffect>
                                  </p:childTnLst>
                                </p:cTn>
                              </p:par>
                              <p:par>
                                <p:cTn id="100" presetID="22" presetClass="entr" presetSubtype="4" fill="hold" grpId="0" nodeType="withEffect">
                                  <p:stCondLst>
                                    <p:cond delay="0"/>
                                  </p:stCondLst>
                                  <p:childTnLst>
                                    <p:set>
                                      <p:cBhvr>
                                        <p:cTn id="101" dur="1" fill="hold">
                                          <p:stCondLst>
                                            <p:cond delay="0"/>
                                          </p:stCondLst>
                                        </p:cTn>
                                        <p:tgtEl>
                                          <p:spTgt spid="20"/>
                                        </p:tgtEl>
                                        <p:attrNameLst>
                                          <p:attrName>style.visibility</p:attrName>
                                        </p:attrNameLst>
                                      </p:cBhvr>
                                      <p:to>
                                        <p:strVal val="visible"/>
                                      </p:to>
                                    </p:set>
                                    <p:animEffect transition="in" filter="wipe(down)">
                                      <p:cBhvr>
                                        <p:cTn id="102" dur="500"/>
                                        <p:tgtEl>
                                          <p:spTgt spid="20"/>
                                        </p:tgtEl>
                                      </p:cBhvr>
                                    </p:animEffect>
                                  </p:childTnLst>
                                </p:cTn>
                              </p:par>
                            </p:childTnLst>
                          </p:cTn>
                        </p:par>
                        <p:par>
                          <p:cTn id="103" fill="hold">
                            <p:stCondLst>
                              <p:cond delay="1000"/>
                            </p:stCondLst>
                            <p:childTnLst>
                              <p:par>
                                <p:cTn id="104" presetID="10" presetClass="entr" presetSubtype="0" fill="hold" grpId="0" nodeType="afterEffect">
                                  <p:stCondLst>
                                    <p:cond delay="0"/>
                                  </p:stCondLst>
                                  <p:childTnLst>
                                    <p:set>
                                      <p:cBhvr>
                                        <p:cTn id="105" dur="1" fill="hold">
                                          <p:stCondLst>
                                            <p:cond delay="0"/>
                                          </p:stCondLst>
                                        </p:cTn>
                                        <p:tgtEl>
                                          <p:spTgt spid="10"/>
                                        </p:tgtEl>
                                        <p:attrNameLst>
                                          <p:attrName>style.visibility</p:attrName>
                                        </p:attrNameLst>
                                      </p:cBhvr>
                                      <p:to>
                                        <p:strVal val="visible"/>
                                      </p:to>
                                    </p:set>
                                    <p:animEffect transition="in" filter="fade">
                                      <p:cBhvr>
                                        <p:cTn id="106" dur="750"/>
                                        <p:tgtEl>
                                          <p:spTgt spid="10"/>
                                        </p:tgtEl>
                                      </p:cBhvr>
                                    </p:animEffect>
                                  </p:childTnLst>
                                </p:cTn>
                              </p:par>
                            </p:childTnLst>
                          </p:cTn>
                        </p:par>
                        <p:par>
                          <p:cTn id="107" fill="hold">
                            <p:stCondLst>
                              <p:cond delay="1750"/>
                            </p:stCondLst>
                            <p:childTnLst>
                              <p:par>
                                <p:cTn id="108" presetID="22" presetClass="entr" presetSubtype="8" fill="hold" grpId="0" nodeType="afterEffect">
                                  <p:stCondLst>
                                    <p:cond delay="0"/>
                                  </p:stCondLst>
                                  <p:childTnLst>
                                    <p:set>
                                      <p:cBhvr>
                                        <p:cTn id="109" dur="1" fill="hold">
                                          <p:stCondLst>
                                            <p:cond delay="0"/>
                                          </p:stCondLst>
                                        </p:cTn>
                                        <p:tgtEl>
                                          <p:spTgt spid="21"/>
                                        </p:tgtEl>
                                        <p:attrNameLst>
                                          <p:attrName>style.visibility</p:attrName>
                                        </p:attrNameLst>
                                      </p:cBhvr>
                                      <p:to>
                                        <p:strVal val="visible"/>
                                      </p:to>
                                    </p:set>
                                    <p:animEffect transition="in" filter="wipe(left)">
                                      <p:cBhvr>
                                        <p:cTn id="110" dur="500"/>
                                        <p:tgtEl>
                                          <p:spTgt spid="21"/>
                                        </p:tgtEl>
                                      </p:cBhvr>
                                    </p:animEffect>
                                  </p:childTnLst>
                                </p:cTn>
                              </p:par>
                            </p:childTnLst>
                          </p:cTn>
                        </p:par>
                      </p:childTnLst>
                    </p:cTn>
                  </p:par>
                  <p:par>
                    <p:cTn id="111" fill="hold">
                      <p:stCondLst>
                        <p:cond delay="indefinite"/>
                      </p:stCondLst>
                      <p:childTnLst>
                        <p:par>
                          <p:cTn id="112" fill="hold">
                            <p:stCondLst>
                              <p:cond delay="0"/>
                            </p:stCondLst>
                            <p:childTnLst>
                              <p:par>
                                <p:cTn id="113" presetID="10" presetClass="exit" presetSubtype="0" fill="hold" grpId="1" nodeType="clickEffect">
                                  <p:stCondLst>
                                    <p:cond delay="0"/>
                                  </p:stCondLst>
                                  <p:childTnLst>
                                    <p:animEffect transition="out" filter="fade">
                                      <p:cBhvr>
                                        <p:cTn id="114" dur="1500"/>
                                        <p:tgtEl>
                                          <p:spTgt spid="2"/>
                                        </p:tgtEl>
                                      </p:cBhvr>
                                    </p:animEffect>
                                    <p:set>
                                      <p:cBhvr>
                                        <p:cTn id="115" dur="1" fill="hold">
                                          <p:stCondLst>
                                            <p:cond delay="1499"/>
                                          </p:stCondLst>
                                        </p:cTn>
                                        <p:tgtEl>
                                          <p:spTgt spid="2"/>
                                        </p:tgtEl>
                                        <p:attrNameLst>
                                          <p:attrName>style.visibility</p:attrName>
                                        </p:attrNameLst>
                                      </p:cBhvr>
                                      <p:to>
                                        <p:strVal val="hidden"/>
                                      </p:to>
                                    </p:set>
                                  </p:childTnLst>
                                  <p:subTnLst>
                                    <p:set>
                                      <p:cBhvr override="childStyle">
                                        <p:cTn dur="1" fill="hold" display="0" masterRel="sameClick" afterEffect="1">
                                          <p:stCondLst>
                                            <p:cond evt="end" delay="0">
                                              <p:tn val="113"/>
                                            </p:cond>
                                          </p:stCondLst>
                                        </p:cTn>
                                        <p:tgtEl>
                                          <p:spTgt spid="2"/>
                                        </p:tgtEl>
                                        <p:attrNameLst>
                                          <p:attrName>style.visibility</p:attrName>
                                        </p:attrNameLst>
                                      </p:cBhvr>
                                      <p:to>
                                        <p:strVal val="hidden"/>
                                      </p:to>
                                    </p:set>
                                  </p:subTnLst>
                                </p:cTn>
                              </p:par>
                              <p:par>
                                <p:cTn id="116" presetID="10" presetClass="exit" presetSubtype="0" fill="hold" grpId="1" nodeType="withEffect">
                                  <p:stCondLst>
                                    <p:cond delay="0"/>
                                  </p:stCondLst>
                                  <p:childTnLst>
                                    <p:animEffect transition="out" filter="fade">
                                      <p:cBhvr>
                                        <p:cTn id="117" dur="1500"/>
                                        <p:tgtEl>
                                          <p:spTgt spid="3"/>
                                        </p:tgtEl>
                                      </p:cBhvr>
                                    </p:animEffect>
                                    <p:set>
                                      <p:cBhvr>
                                        <p:cTn id="118" dur="1" fill="hold">
                                          <p:stCondLst>
                                            <p:cond delay="1499"/>
                                          </p:stCondLst>
                                        </p:cTn>
                                        <p:tgtEl>
                                          <p:spTgt spid="3"/>
                                        </p:tgtEl>
                                        <p:attrNameLst>
                                          <p:attrName>style.visibility</p:attrName>
                                        </p:attrNameLst>
                                      </p:cBhvr>
                                      <p:to>
                                        <p:strVal val="hidden"/>
                                      </p:to>
                                    </p:set>
                                  </p:childTnLst>
                                  <p:subTnLst>
                                    <p:set>
                                      <p:cBhvr override="childStyle">
                                        <p:cTn dur="1" fill="hold" display="0" masterRel="sameClick" afterEffect="1">
                                          <p:stCondLst>
                                            <p:cond evt="end" delay="0">
                                              <p:tn val="116"/>
                                            </p:cond>
                                          </p:stCondLst>
                                        </p:cTn>
                                        <p:tgtEl>
                                          <p:spTgt spid="3"/>
                                        </p:tgtEl>
                                        <p:attrNameLst>
                                          <p:attrName>style.visibility</p:attrName>
                                        </p:attrNameLst>
                                      </p:cBhvr>
                                      <p:to>
                                        <p:strVal val="hidden"/>
                                      </p:to>
                                    </p:set>
                                  </p:subTnLst>
                                </p:cTn>
                              </p:par>
                              <p:par>
                                <p:cTn id="119" presetID="10" presetClass="exit" presetSubtype="0" fill="hold" grpId="1" nodeType="withEffect">
                                  <p:stCondLst>
                                    <p:cond delay="0"/>
                                  </p:stCondLst>
                                  <p:childTnLst>
                                    <p:animEffect transition="out" filter="fade">
                                      <p:cBhvr>
                                        <p:cTn id="120" dur="1500"/>
                                        <p:tgtEl>
                                          <p:spTgt spid="11"/>
                                        </p:tgtEl>
                                      </p:cBhvr>
                                    </p:animEffect>
                                    <p:set>
                                      <p:cBhvr>
                                        <p:cTn id="121" dur="1" fill="hold">
                                          <p:stCondLst>
                                            <p:cond delay="1499"/>
                                          </p:stCondLst>
                                        </p:cTn>
                                        <p:tgtEl>
                                          <p:spTgt spid="11"/>
                                        </p:tgtEl>
                                        <p:attrNameLst>
                                          <p:attrName>style.visibility</p:attrName>
                                        </p:attrNameLst>
                                      </p:cBhvr>
                                      <p:to>
                                        <p:strVal val="hidden"/>
                                      </p:to>
                                    </p:set>
                                  </p:childTnLst>
                                  <p:subTnLst>
                                    <p:set>
                                      <p:cBhvr override="childStyle">
                                        <p:cTn dur="1" fill="hold" display="0" masterRel="sameClick" afterEffect="1">
                                          <p:stCondLst>
                                            <p:cond evt="end" delay="0">
                                              <p:tn val="119"/>
                                            </p:cond>
                                          </p:stCondLst>
                                        </p:cTn>
                                        <p:tgtEl>
                                          <p:spTgt spid="11"/>
                                        </p:tgtEl>
                                        <p:attrNameLst>
                                          <p:attrName>style.visibility</p:attrName>
                                        </p:attrNameLst>
                                      </p:cBhvr>
                                      <p:to>
                                        <p:strVal val="hidden"/>
                                      </p:to>
                                    </p:set>
                                  </p:subTnLst>
                                </p:cTn>
                              </p:par>
                              <p:par>
                                <p:cTn id="122" presetID="10" presetClass="exit" presetSubtype="0" fill="hold" grpId="1" nodeType="withEffect">
                                  <p:stCondLst>
                                    <p:cond delay="0"/>
                                  </p:stCondLst>
                                  <p:childTnLst>
                                    <p:animEffect transition="out" filter="fade">
                                      <p:cBhvr>
                                        <p:cTn id="123" dur="1500"/>
                                        <p:tgtEl>
                                          <p:spTgt spid="12"/>
                                        </p:tgtEl>
                                      </p:cBhvr>
                                    </p:animEffect>
                                    <p:set>
                                      <p:cBhvr>
                                        <p:cTn id="124" dur="1" fill="hold">
                                          <p:stCondLst>
                                            <p:cond delay="1499"/>
                                          </p:stCondLst>
                                        </p:cTn>
                                        <p:tgtEl>
                                          <p:spTgt spid="12"/>
                                        </p:tgtEl>
                                        <p:attrNameLst>
                                          <p:attrName>style.visibility</p:attrName>
                                        </p:attrNameLst>
                                      </p:cBhvr>
                                      <p:to>
                                        <p:strVal val="hidden"/>
                                      </p:to>
                                    </p:set>
                                  </p:childTnLst>
                                  <p:subTnLst>
                                    <p:set>
                                      <p:cBhvr override="childStyle">
                                        <p:cTn dur="1" fill="hold" display="0" masterRel="sameClick" afterEffect="1">
                                          <p:stCondLst>
                                            <p:cond evt="end" delay="0">
                                              <p:tn val="122"/>
                                            </p:cond>
                                          </p:stCondLst>
                                        </p:cTn>
                                        <p:tgtEl>
                                          <p:spTgt spid="12"/>
                                        </p:tgtEl>
                                        <p:attrNameLst>
                                          <p:attrName>style.visibility</p:attrName>
                                        </p:attrNameLst>
                                      </p:cBhvr>
                                      <p:to>
                                        <p:strVal val="hidden"/>
                                      </p:to>
                                    </p:set>
                                  </p:subTnLst>
                                </p:cTn>
                              </p:par>
                              <p:par>
                                <p:cTn id="125" presetID="10" presetClass="exit" presetSubtype="0" fill="hold" grpId="1" nodeType="withEffect">
                                  <p:stCondLst>
                                    <p:cond delay="0"/>
                                  </p:stCondLst>
                                  <p:childTnLst>
                                    <p:animEffect transition="out" filter="fade">
                                      <p:cBhvr>
                                        <p:cTn id="126" dur="1500"/>
                                        <p:tgtEl>
                                          <p:spTgt spid="4"/>
                                        </p:tgtEl>
                                      </p:cBhvr>
                                    </p:animEffect>
                                    <p:set>
                                      <p:cBhvr>
                                        <p:cTn id="127" dur="1" fill="hold">
                                          <p:stCondLst>
                                            <p:cond delay="1499"/>
                                          </p:stCondLst>
                                        </p:cTn>
                                        <p:tgtEl>
                                          <p:spTgt spid="4"/>
                                        </p:tgtEl>
                                        <p:attrNameLst>
                                          <p:attrName>style.visibility</p:attrName>
                                        </p:attrNameLst>
                                      </p:cBhvr>
                                      <p:to>
                                        <p:strVal val="hidden"/>
                                      </p:to>
                                    </p:set>
                                  </p:childTnLst>
                                  <p:subTnLst>
                                    <p:set>
                                      <p:cBhvr override="childStyle">
                                        <p:cTn dur="1" fill="hold" display="0" masterRel="sameClick" afterEffect="1">
                                          <p:stCondLst>
                                            <p:cond evt="end" delay="0">
                                              <p:tn val="125"/>
                                            </p:cond>
                                          </p:stCondLst>
                                        </p:cTn>
                                        <p:tgtEl>
                                          <p:spTgt spid="4"/>
                                        </p:tgtEl>
                                        <p:attrNameLst>
                                          <p:attrName>style.visibility</p:attrName>
                                        </p:attrNameLst>
                                      </p:cBhvr>
                                      <p:to>
                                        <p:strVal val="hidden"/>
                                      </p:to>
                                    </p:set>
                                  </p:subTnLst>
                                </p:cTn>
                              </p:par>
                              <p:par>
                                <p:cTn id="128" presetID="10" presetClass="exit" presetSubtype="0" fill="hold" grpId="1" nodeType="withEffect">
                                  <p:stCondLst>
                                    <p:cond delay="0"/>
                                  </p:stCondLst>
                                  <p:childTnLst>
                                    <p:animEffect transition="out" filter="fade">
                                      <p:cBhvr>
                                        <p:cTn id="129" dur="1500"/>
                                        <p:tgtEl>
                                          <p:spTgt spid="5"/>
                                        </p:tgtEl>
                                      </p:cBhvr>
                                    </p:animEffect>
                                    <p:set>
                                      <p:cBhvr>
                                        <p:cTn id="130" dur="1" fill="hold">
                                          <p:stCondLst>
                                            <p:cond delay="1499"/>
                                          </p:stCondLst>
                                        </p:cTn>
                                        <p:tgtEl>
                                          <p:spTgt spid="5"/>
                                        </p:tgtEl>
                                        <p:attrNameLst>
                                          <p:attrName>style.visibility</p:attrName>
                                        </p:attrNameLst>
                                      </p:cBhvr>
                                      <p:to>
                                        <p:strVal val="hidden"/>
                                      </p:to>
                                    </p:set>
                                  </p:childTnLst>
                                  <p:subTnLst>
                                    <p:set>
                                      <p:cBhvr override="childStyle">
                                        <p:cTn dur="1" fill="hold" display="0" masterRel="sameClick" afterEffect="1">
                                          <p:stCondLst>
                                            <p:cond evt="end" delay="0">
                                              <p:tn val="128"/>
                                            </p:cond>
                                          </p:stCondLst>
                                        </p:cTn>
                                        <p:tgtEl>
                                          <p:spTgt spid="5"/>
                                        </p:tgtEl>
                                        <p:attrNameLst>
                                          <p:attrName>style.visibility</p:attrName>
                                        </p:attrNameLst>
                                      </p:cBhvr>
                                      <p:to>
                                        <p:strVal val="hidden"/>
                                      </p:to>
                                    </p:set>
                                  </p:subTnLst>
                                </p:cTn>
                              </p:par>
                              <p:par>
                                <p:cTn id="131" presetID="10" presetClass="exit" presetSubtype="0" fill="hold" grpId="1" nodeType="withEffect">
                                  <p:stCondLst>
                                    <p:cond delay="0"/>
                                  </p:stCondLst>
                                  <p:childTnLst>
                                    <p:animEffect transition="out" filter="fade">
                                      <p:cBhvr>
                                        <p:cTn id="132" dur="1500"/>
                                        <p:tgtEl>
                                          <p:spTgt spid="23"/>
                                        </p:tgtEl>
                                      </p:cBhvr>
                                    </p:animEffect>
                                    <p:set>
                                      <p:cBhvr>
                                        <p:cTn id="133" dur="1" fill="hold">
                                          <p:stCondLst>
                                            <p:cond delay="1499"/>
                                          </p:stCondLst>
                                        </p:cTn>
                                        <p:tgtEl>
                                          <p:spTgt spid="23"/>
                                        </p:tgtEl>
                                        <p:attrNameLst>
                                          <p:attrName>style.visibility</p:attrName>
                                        </p:attrNameLst>
                                      </p:cBhvr>
                                      <p:to>
                                        <p:strVal val="hidden"/>
                                      </p:to>
                                    </p:set>
                                  </p:childTnLst>
                                  <p:subTnLst>
                                    <p:set>
                                      <p:cBhvr override="childStyle">
                                        <p:cTn dur="1" fill="hold" display="0" masterRel="sameClick" afterEffect="1">
                                          <p:stCondLst>
                                            <p:cond evt="end" delay="0">
                                              <p:tn val="131"/>
                                            </p:cond>
                                          </p:stCondLst>
                                        </p:cTn>
                                        <p:tgtEl>
                                          <p:spTgt spid="23"/>
                                        </p:tgtEl>
                                        <p:attrNameLst>
                                          <p:attrName>style.visibility</p:attrName>
                                        </p:attrNameLst>
                                      </p:cBhvr>
                                      <p:to>
                                        <p:strVal val="hidden"/>
                                      </p:to>
                                    </p:set>
                                  </p:subTnLst>
                                </p:cTn>
                              </p:par>
                              <p:par>
                                <p:cTn id="134" presetID="10" presetClass="exit" presetSubtype="0" fill="hold" grpId="1" nodeType="withEffect">
                                  <p:stCondLst>
                                    <p:cond delay="0"/>
                                  </p:stCondLst>
                                  <p:childTnLst>
                                    <p:animEffect transition="out" filter="fade">
                                      <p:cBhvr>
                                        <p:cTn id="135" dur="1500"/>
                                        <p:tgtEl>
                                          <p:spTgt spid="24"/>
                                        </p:tgtEl>
                                      </p:cBhvr>
                                    </p:animEffect>
                                    <p:set>
                                      <p:cBhvr>
                                        <p:cTn id="136" dur="1" fill="hold">
                                          <p:stCondLst>
                                            <p:cond delay="1499"/>
                                          </p:stCondLst>
                                        </p:cTn>
                                        <p:tgtEl>
                                          <p:spTgt spid="24"/>
                                        </p:tgtEl>
                                        <p:attrNameLst>
                                          <p:attrName>style.visibility</p:attrName>
                                        </p:attrNameLst>
                                      </p:cBhvr>
                                      <p:to>
                                        <p:strVal val="hidden"/>
                                      </p:to>
                                    </p:set>
                                  </p:childTnLst>
                                  <p:subTnLst>
                                    <p:set>
                                      <p:cBhvr override="childStyle">
                                        <p:cTn dur="1" fill="hold" display="0" masterRel="sameClick" afterEffect="1">
                                          <p:stCondLst>
                                            <p:cond evt="end" delay="0">
                                              <p:tn val="134"/>
                                            </p:cond>
                                          </p:stCondLst>
                                        </p:cTn>
                                        <p:tgtEl>
                                          <p:spTgt spid="24"/>
                                        </p:tgtEl>
                                        <p:attrNameLst>
                                          <p:attrName>style.visibility</p:attrName>
                                        </p:attrNameLst>
                                      </p:cBhvr>
                                      <p:to>
                                        <p:strVal val="hidden"/>
                                      </p:to>
                                    </p:set>
                                  </p:subTnLst>
                                </p:cTn>
                              </p:par>
                              <p:par>
                                <p:cTn id="137" presetID="10" presetClass="exit" presetSubtype="0" fill="hold" grpId="1" nodeType="withEffect">
                                  <p:stCondLst>
                                    <p:cond delay="0"/>
                                  </p:stCondLst>
                                  <p:childTnLst>
                                    <p:animEffect transition="out" filter="fade">
                                      <p:cBhvr>
                                        <p:cTn id="138" dur="1500"/>
                                        <p:tgtEl>
                                          <p:spTgt spid="13"/>
                                        </p:tgtEl>
                                      </p:cBhvr>
                                    </p:animEffect>
                                    <p:set>
                                      <p:cBhvr>
                                        <p:cTn id="139" dur="1" fill="hold">
                                          <p:stCondLst>
                                            <p:cond delay="1499"/>
                                          </p:stCondLst>
                                        </p:cTn>
                                        <p:tgtEl>
                                          <p:spTgt spid="13"/>
                                        </p:tgtEl>
                                        <p:attrNameLst>
                                          <p:attrName>style.visibility</p:attrName>
                                        </p:attrNameLst>
                                      </p:cBhvr>
                                      <p:to>
                                        <p:strVal val="hidden"/>
                                      </p:to>
                                    </p:set>
                                  </p:childTnLst>
                                  <p:subTnLst>
                                    <p:set>
                                      <p:cBhvr override="childStyle">
                                        <p:cTn dur="1" fill="hold" display="0" masterRel="sameClick" afterEffect="1">
                                          <p:stCondLst>
                                            <p:cond evt="end" delay="0">
                                              <p:tn val="137"/>
                                            </p:cond>
                                          </p:stCondLst>
                                        </p:cTn>
                                        <p:tgtEl>
                                          <p:spTgt spid="13"/>
                                        </p:tgtEl>
                                        <p:attrNameLst>
                                          <p:attrName>style.visibility</p:attrName>
                                        </p:attrNameLst>
                                      </p:cBhvr>
                                      <p:to>
                                        <p:strVal val="hidden"/>
                                      </p:to>
                                    </p:set>
                                  </p:subTnLst>
                                </p:cTn>
                              </p:par>
                              <p:par>
                                <p:cTn id="140" presetID="10" presetClass="exit" presetSubtype="0" fill="hold" grpId="1" nodeType="withEffect">
                                  <p:stCondLst>
                                    <p:cond delay="0"/>
                                  </p:stCondLst>
                                  <p:childTnLst>
                                    <p:animEffect transition="out" filter="fade">
                                      <p:cBhvr>
                                        <p:cTn id="141" dur="1500"/>
                                        <p:tgtEl>
                                          <p:spTgt spid="6"/>
                                        </p:tgtEl>
                                      </p:cBhvr>
                                    </p:animEffect>
                                    <p:set>
                                      <p:cBhvr>
                                        <p:cTn id="142" dur="1" fill="hold">
                                          <p:stCondLst>
                                            <p:cond delay="1499"/>
                                          </p:stCondLst>
                                        </p:cTn>
                                        <p:tgtEl>
                                          <p:spTgt spid="6"/>
                                        </p:tgtEl>
                                        <p:attrNameLst>
                                          <p:attrName>style.visibility</p:attrName>
                                        </p:attrNameLst>
                                      </p:cBhvr>
                                      <p:to>
                                        <p:strVal val="hidden"/>
                                      </p:to>
                                    </p:set>
                                  </p:childTnLst>
                                  <p:subTnLst>
                                    <p:set>
                                      <p:cBhvr override="childStyle">
                                        <p:cTn dur="1" fill="hold" display="0" masterRel="sameClick" afterEffect="1">
                                          <p:stCondLst>
                                            <p:cond evt="end" delay="0">
                                              <p:tn val="140"/>
                                            </p:cond>
                                          </p:stCondLst>
                                        </p:cTn>
                                        <p:tgtEl>
                                          <p:spTgt spid="6"/>
                                        </p:tgtEl>
                                        <p:attrNameLst>
                                          <p:attrName>style.visibility</p:attrName>
                                        </p:attrNameLst>
                                      </p:cBhvr>
                                      <p:to>
                                        <p:strVal val="hidden"/>
                                      </p:to>
                                    </p:set>
                                  </p:subTnLst>
                                </p:cTn>
                              </p:par>
                              <p:par>
                                <p:cTn id="143" presetID="10" presetClass="exit" presetSubtype="0" fill="hold" grpId="1" nodeType="withEffect">
                                  <p:stCondLst>
                                    <p:cond delay="0"/>
                                  </p:stCondLst>
                                  <p:childTnLst>
                                    <p:animEffect transition="out" filter="fade">
                                      <p:cBhvr>
                                        <p:cTn id="144" dur="1500"/>
                                        <p:tgtEl>
                                          <p:spTgt spid="25"/>
                                        </p:tgtEl>
                                      </p:cBhvr>
                                    </p:animEffect>
                                    <p:set>
                                      <p:cBhvr>
                                        <p:cTn id="145" dur="1" fill="hold">
                                          <p:stCondLst>
                                            <p:cond delay="1499"/>
                                          </p:stCondLst>
                                        </p:cTn>
                                        <p:tgtEl>
                                          <p:spTgt spid="25"/>
                                        </p:tgtEl>
                                        <p:attrNameLst>
                                          <p:attrName>style.visibility</p:attrName>
                                        </p:attrNameLst>
                                      </p:cBhvr>
                                      <p:to>
                                        <p:strVal val="hidden"/>
                                      </p:to>
                                    </p:set>
                                  </p:childTnLst>
                                  <p:subTnLst>
                                    <p:set>
                                      <p:cBhvr override="childStyle">
                                        <p:cTn dur="1" fill="hold" display="0" masterRel="sameClick" afterEffect="1">
                                          <p:stCondLst>
                                            <p:cond evt="end" delay="0">
                                              <p:tn val="143"/>
                                            </p:cond>
                                          </p:stCondLst>
                                        </p:cTn>
                                        <p:tgtEl>
                                          <p:spTgt spid="25"/>
                                        </p:tgtEl>
                                        <p:attrNameLst>
                                          <p:attrName>style.visibility</p:attrName>
                                        </p:attrNameLst>
                                      </p:cBhvr>
                                      <p:to>
                                        <p:strVal val="hidden"/>
                                      </p:to>
                                    </p:set>
                                  </p:subTnLst>
                                </p:cTn>
                              </p:par>
                              <p:par>
                                <p:cTn id="146" presetID="10" presetClass="exit" presetSubtype="0" fill="hold" grpId="1" nodeType="withEffect">
                                  <p:stCondLst>
                                    <p:cond delay="0"/>
                                  </p:stCondLst>
                                  <p:childTnLst>
                                    <p:animEffect transition="out" filter="fade">
                                      <p:cBhvr>
                                        <p:cTn id="147" dur="1500"/>
                                        <p:tgtEl>
                                          <p:spTgt spid="15"/>
                                        </p:tgtEl>
                                      </p:cBhvr>
                                    </p:animEffect>
                                    <p:set>
                                      <p:cBhvr>
                                        <p:cTn id="148" dur="1" fill="hold">
                                          <p:stCondLst>
                                            <p:cond delay="1499"/>
                                          </p:stCondLst>
                                        </p:cTn>
                                        <p:tgtEl>
                                          <p:spTgt spid="15"/>
                                        </p:tgtEl>
                                        <p:attrNameLst>
                                          <p:attrName>style.visibility</p:attrName>
                                        </p:attrNameLst>
                                      </p:cBhvr>
                                      <p:to>
                                        <p:strVal val="hidden"/>
                                      </p:to>
                                    </p:set>
                                  </p:childTnLst>
                                  <p:subTnLst>
                                    <p:set>
                                      <p:cBhvr override="childStyle">
                                        <p:cTn dur="1" fill="hold" display="0" masterRel="sameClick" afterEffect="1">
                                          <p:stCondLst>
                                            <p:cond evt="end" delay="0">
                                              <p:tn val="146"/>
                                            </p:cond>
                                          </p:stCondLst>
                                        </p:cTn>
                                        <p:tgtEl>
                                          <p:spTgt spid="15"/>
                                        </p:tgtEl>
                                        <p:attrNameLst>
                                          <p:attrName>style.visibility</p:attrName>
                                        </p:attrNameLst>
                                      </p:cBhvr>
                                      <p:to>
                                        <p:strVal val="hidden"/>
                                      </p:to>
                                    </p:set>
                                  </p:subTnLst>
                                </p:cTn>
                              </p:par>
                              <p:par>
                                <p:cTn id="149" presetID="10" presetClass="exit" presetSubtype="0" fill="hold" grpId="1" nodeType="withEffect">
                                  <p:stCondLst>
                                    <p:cond delay="0"/>
                                  </p:stCondLst>
                                  <p:childTnLst>
                                    <p:animEffect transition="out" filter="fade">
                                      <p:cBhvr>
                                        <p:cTn id="150" dur="1500"/>
                                        <p:tgtEl>
                                          <p:spTgt spid="8"/>
                                        </p:tgtEl>
                                      </p:cBhvr>
                                    </p:animEffect>
                                    <p:set>
                                      <p:cBhvr>
                                        <p:cTn id="151" dur="1" fill="hold">
                                          <p:stCondLst>
                                            <p:cond delay="1499"/>
                                          </p:stCondLst>
                                        </p:cTn>
                                        <p:tgtEl>
                                          <p:spTgt spid="8"/>
                                        </p:tgtEl>
                                        <p:attrNameLst>
                                          <p:attrName>style.visibility</p:attrName>
                                        </p:attrNameLst>
                                      </p:cBhvr>
                                      <p:to>
                                        <p:strVal val="hidden"/>
                                      </p:to>
                                    </p:set>
                                  </p:childTnLst>
                                  <p:subTnLst>
                                    <p:set>
                                      <p:cBhvr override="childStyle">
                                        <p:cTn dur="1" fill="hold" display="0" masterRel="sameClick" afterEffect="1">
                                          <p:stCondLst>
                                            <p:cond evt="end" delay="0">
                                              <p:tn val="149"/>
                                            </p:cond>
                                          </p:stCondLst>
                                        </p:cTn>
                                        <p:tgtEl>
                                          <p:spTgt spid="8"/>
                                        </p:tgtEl>
                                        <p:attrNameLst>
                                          <p:attrName>style.visibility</p:attrName>
                                        </p:attrNameLst>
                                      </p:cBhvr>
                                      <p:to>
                                        <p:strVal val="hidden"/>
                                      </p:to>
                                    </p:set>
                                  </p:subTnLst>
                                </p:cTn>
                              </p:par>
                              <p:par>
                                <p:cTn id="152" presetID="10" presetClass="exit" presetSubtype="0" fill="hold" grpId="1" nodeType="withEffect">
                                  <p:stCondLst>
                                    <p:cond delay="0"/>
                                  </p:stCondLst>
                                  <p:childTnLst>
                                    <p:animEffect transition="out" filter="fade">
                                      <p:cBhvr>
                                        <p:cTn id="153" dur="1500"/>
                                        <p:tgtEl>
                                          <p:spTgt spid="26"/>
                                        </p:tgtEl>
                                      </p:cBhvr>
                                    </p:animEffect>
                                    <p:set>
                                      <p:cBhvr>
                                        <p:cTn id="154" dur="1" fill="hold">
                                          <p:stCondLst>
                                            <p:cond delay="1499"/>
                                          </p:stCondLst>
                                        </p:cTn>
                                        <p:tgtEl>
                                          <p:spTgt spid="26"/>
                                        </p:tgtEl>
                                        <p:attrNameLst>
                                          <p:attrName>style.visibility</p:attrName>
                                        </p:attrNameLst>
                                      </p:cBhvr>
                                      <p:to>
                                        <p:strVal val="hidden"/>
                                      </p:to>
                                    </p:set>
                                  </p:childTnLst>
                                  <p:subTnLst>
                                    <p:set>
                                      <p:cBhvr override="childStyle">
                                        <p:cTn dur="1" fill="hold" display="0" masterRel="sameClick" afterEffect="1">
                                          <p:stCondLst>
                                            <p:cond evt="end" delay="0">
                                              <p:tn val="152"/>
                                            </p:cond>
                                          </p:stCondLst>
                                        </p:cTn>
                                        <p:tgtEl>
                                          <p:spTgt spid="26"/>
                                        </p:tgtEl>
                                        <p:attrNameLst>
                                          <p:attrName>style.visibility</p:attrName>
                                        </p:attrNameLst>
                                      </p:cBhvr>
                                      <p:to>
                                        <p:strVal val="hidden"/>
                                      </p:to>
                                    </p:set>
                                  </p:subTnLst>
                                </p:cTn>
                              </p:par>
                              <p:par>
                                <p:cTn id="155" presetID="10" presetClass="exit" presetSubtype="0" fill="hold" grpId="1" nodeType="withEffect">
                                  <p:stCondLst>
                                    <p:cond delay="0"/>
                                  </p:stCondLst>
                                  <p:childTnLst>
                                    <p:animEffect transition="out" filter="fade">
                                      <p:cBhvr>
                                        <p:cTn id="156" dur="1500"/>
                                        <p:tgtEl>
                                          <p:spTgt spid="14"/>
                                        </p:tgtEl>
                                      </p:cBhvr>
                                    </p:animEffect>
                                    <p:set>
                                      <p:cBhvr>
                                        <p:cTn id="157" dur="1" fill="hold">
                                          <p:stCondLst>
                                            <p:cond delay="1499"/>
                                          </p:stCondLst>
                                        </p:cTn>
                                        <p:tgtEl>
                                          <p:spTgt spid="14"/>
                                        </p:tgtEl>
                                        <p:attrNameLst>
                                          <p:attrName>style.visibility</p:attrName>
                                        </p:attrNameLst>
                                      </p:cBhvr>
                                      <p:to>
                                        <p:strVal val="hidden"/>
                                      </p:to>
                                    </p:set>
                                  </p:childTnLst>
                                  <p:subTnLst>
                                    <p:set>
                                      <p:cBhvr override="childStyle">
                                        <p:cTn dur="1" fill="hold" display="0" masterRel="sameClick" afterEffect="1">
                                          <p:stCondLst>
                                            <p:cond evt="end" delay="0">
                                              <p:tn val="155"/>
                                            </p:cond>
                                          </p:stCondLst>
                                        </p:cTn>
                                        <p:tgtEl>
                                          <p:spTgt spid="14"/>
                                        </p:tgtEl>
                                        <p:attrNameLst>
                                          <p:attrName>style.visibility</p:attrName>
                                        </p:attrNameLst>
                                      </p:cBhvr>
                                      <p:to>
                                        <p:strVal val="hidden"/>
                                      </p:to>
                                    </p:set>
                                  </p:subTnLst>
                                </p:cTn>
                              </p:par>
                              <p:par>
                                <p:cTn id="158" presetID="10" presetClass="exit" presetSubtype="0" fill="hold" grpId="1" nodeType="withEffect">
                                  <p:stCondLst>
                                    <p:cond delay="0"/>
                                  </p:stCondLst>
                                  <p:childTnLst>
                                    <p:animEffect transition="out" filter="fade">
                                      <p:cBhvr>
                                        <p:cTn id="159" dur="1500"/>
                                        <p:tgtEl>
                                          <p:spTgt spid="7"/>
                                        </p:tgtEl>
                                      </p:cBhvr>
                                    </p:animEffect>
                                    <p:set>
                                      <p:cBhvr>
                                        <p:cTn id="160" dur="1" fill="hold">
                                          <p:stCondLst>
                                            <p:cond delay="1499"/>
                                          </p:stCondLst>
                                        </p:cTn>
                                        <p:tgtEl>
                                          <p:spTgt spid="7"/>
                                        </p:tgtEl>
                                        <p:attrNameLst>
                                          <p:attrName>style.visibility</p:attrName>
                                        </p:attrNameLst>
                                      </p:cBhvr>
                                      <p:to>
                                        <p:strVal val="hidden"/>
                                      </p:to>
                                    </p:set>
                                  </p:childTnLst>
                                  <p:subTnLst>
                                    <p:set>
                                      <p:cBhvr override="childStyle">
                                        <p:cTn dur="1" fill="hold" display="0" masterRel="sameClick" afterEffect="1">
                                          <p:stCondLst>
                                            <p:cond evt="end" delay="0">
                                              <p:tn val="158"/>
                                            </p:cond>
                                          </p:stCondLst>
                                        </p:cTn>
                                        <p:tgtEl>
                                          <p:spTgt spid="7"/>
                                        </p:tgtEl>
                                        <p:attrNameLst>
                                          <p:attrName>style.visibility</p:attrName>
                                        </p:attrNameLst>
                                      </p:cBhvr>
                                      <p:to>
                                        <p:strVal val="hidden"/>
                                      </p:to>
                                    </p:set>
                                  </p:subTnLst>
                                </p:cTn>
                              </p:par>
                              <p:par>
                                <p:cTn id="161" presetID="10" presetClass="exit" presetSubtype="0" fill="hold" grpId="1" nodeType="withEffect">
                                  <p:stCondLst>
                                    <p:cond delay="0"/>
                                  </p:stCondLst>
                                  <p:childTnLst>
                                    <p:animEffect transition="out" filter="fade">
                                      <p:cBhvr>
                                        <p:cTn id="162" dur="1500"/>
                                        <p:tgtEl>
                                          <p:spTgt spid="27"/>
                                        </p:tgtEl>
                                      </p:cBhvr>
                                    </p:animEffect>
                                    <p:set>
                                      <p:cBhvr>
                                        <p:cTn id="163" dur="1" fill="hold">
                                          <p:stCondLst>
                                            <p:cond delay="1499"/>
                                          </p:stCondLst>
                                        </p:cTn>
                                        <p:tgtEl>
                                          <p:spTgt spid="27"/>
                                        </p:tgtEl>
                                        <p:attrNameLst>
                                          <p:attrName>style.visibility</p:attrName>
                                        </p:attrNameLst>
                                      </p:cBhvr>
                                      <p:to>
                                        <p:strVal val="hidden"/>
                                      </p:to>
                                    </p:set>
                                  </p:childTnLst>
                                  <p:subTnLst>
                                    <p:set>
                                      <p:cBhvr override="childStyle">
                                        <p:cTn dur="1" fill="hold" display="0" masterRel="sameClick" afterEffect="1">
                                          <p:stCondLst>
                                            <p:cond evt="end" delay="0">
                                              <p:tn val="161"/>
                                            </p:cond>
                                          </p:stCondLst>
                                        </p:cTn>
                                        <p:tgtEl>
                                          <p:spTgt spid="27"/>
                                        </p:tgtEl>
                                        <p:attrNameLst>
                                          <p:attrName>style.visibility</p:attrName>
                                        </p:attrNameLst>
                                      </p:cBhvr>
                                      <p:to>
                                        <p:strVal val="hidden"/>
                                      </p:to>
                                    </p:set>
                                  </p:subTnLst>
                                </p:cTn>
                              </p:par>
                              <p:par>
                                <p:cTn id="164" presetID="10" presetClass="exit" presetSubtype="0" fill="hold" grpId="1" nodeType="withEffect">
                                  <p:stCondLst>
                                    <p:cond delay="0"/>
                                  </p:stCondLst>
                                  <p:childTnLst>
                                    <p:animEffect transition="out" filter="fade">
                                      <p:cBhvr>
                                        <p:cTn id="165" dur="1500"/>
                                        <p:tgtEl>
                                          <p:spTgt spid="16"/>
                                        </p:tgtEl>
                                      </p:cBhvr>
                                    </p:animEffect>
                                    <p:set>
                                      <p:cBhvr>
                                        <p:cTn id="166" dur="1" fill="hold">
                                          <p:stCondLst>
                                            <p:cond delay="1499"/>
                                          </p:stCondLst>
                                        </p:cTn>
                                        <p:tgtEl>
                                          <p:spTgt spid="16"/>
                                        </p:tgtEl>
                                        <p:attrNameLst>
                                          <p:attrName>style.visibility</p:attrName>
                                        </p:attrNameLst>
                                      </p:cBhvr>
                                      <p:to>
                                        <p:strVal val="hidden"/>
                                      </p:to>
                                    </p:set>
                                  </p:childTnLst>
                                  <p:subTnLst>
                                    <p:set>
                                      <p:cBhvr override="childStyle">
                                        <p:cTn dur="1" fill="hold" display="0" masterRel="sameClick" afterEffect="1">
                                          <p:stCondLst>
                                            <p:cond evt="end" delay="0">
                                              <p:tn val="164"/>
                                            </p:cond>
                                          </p:stCondLst>
                                        </p:cTn>
                                        <p:tgtEl>
                                          <p:spTgt spid="16"/>
                                        </p:tgtEl>
                                        <p:attrNameLst>
                                          <p:attrName>style.visibility</p:attrName>
                                        </p:attrNameLst>
                                      </p:cBhvr>
                                      <p:to>
                                        <p:strVal val="hidden"/>
                                      </p:to>
                                    </p:set>
                                  </p:subTnLst>
                                </p:cTn>
                              </p:par>
                              <p:par>
                                <p:cTn id="167" presetID="10" presetClass="exit" presetSubtype="0" fill="hold" grpId="1" nodeType="withEffect">
                                  <p:stCondLst>
                                    <p:cond delay="0"/>
                                  </p:stCondLst>
                                  <p:childTnLst>
                                    <p:animEffect transition="out" filter="fade">
                                      <p:cBhvr>
                                        <p:cTn id="168" dur="1500"/>
                                        <p:tgtEl>
                                          <p:spTgt spid="9"/>
                                        </p:tgtEl>
                                      </p:cBhvr>
                                    </p:animEffect>
                                    <p:set>
                                      <p:cBhvr>
                                        <p:cTn id="169" dur="1" fill="hold">
                                          <p:stCondLst>
                                            <p:cond delay="1499"/>
                                          </p:stCondLst>
                                        </p:cTn>
                                        <p:tgtEl>
                                          <p:spTgt spid="9"/>
                                        </p:tgtEl>
                                        <p:attrNameLst>
                                          <p:attrName>style.visibility</p:attrName>
                                        </p:attrNameLst>
                                      </p:cBhvr>
                                      <p:to>
                                        <p:strVal val="hidden"/>
                                      </p:to>
                                    </p:set>
                                  </p:childTnLst>
                                  <p:subTnLst>
                                    <p:set>
                                      <p:cBhvr override="childStyle">
                                        <p:cTn dur="1" fill="hold" display="0" masterRel="sameClick" afterEffect="1">
                                          <p:stCondLst>
                                            <p:cond evt="end" delay="0">
                                              <p:tn val="167"/>
                                            </p:cond>
                                          </p:stCondLst>
                                        </p:cTn>
                                        <p:tgtEl>
                                          <p:spTgt spid="9"/>
                                        </p:tgtEl>
                                        <p:attrNameLst>
                                          <p:attrName>style.visibility</p:attrName>
                                        </p:attrNameLst>
                                      </p:cBhvr>
                                      <p:to>
                                        <p:strVal val="hidden"/>
                                      </p:to>
                                    </p:set>
                                  </p:subTnLst>
                                </p:cTn>
                              </p:par>
                              <p:par>
                                <p:cTn id="170" presetID="10" presetClass="exit" presetSubtype="0" fill="hold" grpId="1" nodeType="withEffect">
                                  <p:stCondLst>
                                    <p:cond delay="0"/>
                                  </p:stCondLst>
                                  <p:childTnLst>
                                    <p:animEffect transition="out" filter="fade">
                                      <p:cBhvr>
                                        <p:cTn id="171" dur="1500"/>
                                        <p:tgtEl>
                                          <p:spTgt spid="28"/>
                                        </p:tgtEl>
                                      </p:cBhvr>
                                    </p:animEffect>
                                    <p:set>
                                      <p:cBhvr>
                                        <p:cTn id="172" dur="1" fill="hold">
                                          <p:stCondLst>
                                            <p:cond delay="1499"/>
                                          </p:stCondLst>
                                        </p:cTn>
                                        <p:tgtEl>
                                          <p:spTgt spid="28"/>
                                        </p:tgtEl>
                                        <p:attrNameLst>
                                          <p:attrName>style.visibility</p:attrName>
                                        </p:attrNameLst>
                                      </p:cBhvr>
                                      <p:to>
                                        <p:strVal val="hidden"/>
                                      </p:to>
                                    </p:set>
                                  </p:childTnLst>
                                  <p:subTnLst>
                                    <p:set>
                                      <p:cBhvr override="childStyle">
                                        <p:cTn dur="1" fill="hold" display="0" masterRel="sameClick" afterEffect="1">
                                          <p:stCondLst>
                                            <p:cond evt="end" delay="0">
                                              <p:tn val="170"/>
                                            </p:cond>
                                          </p:stCondLst>
                                        </p:cTn>
                                        <p:tgtEl>
                                          <p:spTgt spid="28"/>
                                        </p:tgtEl>
                                        <p:attrNameLst>
                                          <p:attrName>style.visibility</p:attrName>
                                        </p:attrNameLst>
                                      </p:cBhvr>
                                      <p:to>
                                        <p:strVal val="hidden"/>
                                      </p:to>
                                    </p:set>
                                  </p:subTnLst>
                                </p:cTn>
                              </p:par>
                              <p:par>
                                <p:cTn id="173" presetID="10" presetClass="exit" presetSubtype="0" fill="hold" grpId="1" nodeType="withEffect">
                                  <p:stCondLst>
                                    <p:cond delay="0"/>
                                  </p:stCondLst>
                                  <p:childTnLst>
                                    <p:animEffect transition="out" filter="fade">
                                      <p:cBhvr>
                                        <p:cTn id="174" dur="1500"/>
                                        <p:tgtEl>
                                          <p:spTgt spid="19"/>
                                        </p:tgtEl>
                                      </p:cBhvr>
                                    </p:animEffect>
                                    <p:set>
                                      <p:cBhvr>
                                        <p:cTn id="175" dur="1" fill="hold">
                                          <p:stCondLst>
                                            <p:cond delay="1499"/>
                                          </p:stCondLst>
                                        </p:cTn>
                                        <p:tgtEl>
                                          <p:spTgt spid="19"/>
                                        </p:tgtEl>
                                        <p:attrNameLst>
                                          <p:attrName>style.visibility</p:attrName>
                                        </p:attrNameLst>
                                      </p:cBhvr>
                                      <p:to>
                                        <p:strVal val="hidden"/>
                                      </p:to>
                                    </p:set>
                                  </p:childTnLst>
                                  <p:subTnLst>
                                    <p:set>
                                      <p:cBhvr override="childStyle">
                                        <p:cTn dur="1" fill="hold" display="0" masterRel="sameClick" afterEffect="1">
                                          <p:stCondLst>
                                            <p:cond evt="end" delay="0">
                                              <p:tn val="173"/>
                                            </p:cond>
                                          </p:stCondLst>
                                        </p:cTn>
                                        <p:tgtEl>
                                          <p:spTgt spid="19"/>
                                        </p:tgtEl>
                                        <p:attrNameLst>
                                          <p:attrName>style.visibility</p:attrName>
                                        </p:attrNameLst>
                                      </p:cBhvr>
                                      <p:to>
                                        <p:strVal val="hidden"/>
                                      </p:to>
                                    </p:set>
                                  </p:subTnLst>
                                </p:cTn>
                              </p:par>
                              <p:par>
                                <p:cTn id="176" presetID="10" presetClass="exit" presetSubtype="0" fill="hold" grpId="1" nodeType="withEffect">
                                  <p:stCondLst>
                                    <p:cond delay="0"/>
                                  </p:stCondLst>
                                  <p:childTnLst>
                                    <p:animEffect transition="out" filter="fade">
                                      <p:cBhvr>
                                        <p:cTn id="177" dur="1500"/>
                                        <p:tgtEl>
                                          <p:spTgt spid="17"/>
                                        </p:tgtEl>
                                      </p:cBhvr>
                                    </p:animEffect>
                                    <p:set>
                                      <p:cBhvr>
                                        <p:cTn id="178" dur="1" fill="hold">
                                          <p:stCondLst>
                                            <p:cond delay="1499"/>
                                          </p:stCondLst>
                                        </p:cTn>
                                        <p:tgtEl>
                                          <p:spTgt spid="17"/>
                                        </p:tgtEl>
                                        <p:attrNameLst>
                                          <p:attrName>style.visibility</p:attrName>
                                        </p:attrNameLst>
                                      </p:cBhvr>
                                      <p:to>
                                        <p:strVal val="hidden"/>
                                      </p:to>
                                    </p:set>
                                  </p:childTnLst>
                                  <p:subTnLst>
                                    <p:set>
                                      <p:cBhvr override="childStyle">
                                        <p:cTn dur="1" fill="hold" display="0" masterRel="sameClick" afterEffect="1">
                                          <p:stCondLst>
                                            <p:cond evt="end" delay="0">
                                              <p:tn val="176"/>
                                            </p:cond>
                                          </p:stCondLst>
                                        </p:cTn>
                                        <p:tgtEl>
                                          <p:spTgt spid="17"/>
                                        </p:tgtEl>
                                        <p:attrNameLst>
                                          <p:attrName>style.visibility</p:attrName>
                                        </p:attrNameLst>
                                      </p:cBhvr>
                                      <p:to>
                                        <p:strVal val="hidden"/>
                                      </p:to>
                                    </p:set>
                                  </p:subTnLst>
                                </p:cTn>
                              </p:par>
                              <p:par>
                                <p:cTn id="179" presetID="10" presetClass="exit" presetSubtype="0" fill="hold" grpId="1" nodeType="withEffect">
                                  <p:stCondLst>
                                    <p:cond delay="0"/>
                                  </p:stCondLst>
                                  <p:childTnLst>
                                    <p:animEffect transition="out" filter="fade">
                                      <p:cBhvr>
                                        <p:cTn id="180" dur="1500"/>
                                        <p:tgtEl>
                                          <p:spTgt spid="18"/>
                                        </p:tgtEl>
                                      </p:cBhvr>
                                    </p:animEffect>
                                    <p:set>
                                      <p:cBhvr>
                                        <p:cTn id="181" dur="1" fill="hold">
                                          <p:stCondLst>
                                            <p:cond delay="1499"/>
                                          </p:stCondLst>
                                        </p:cTn>
                                        <p:tgtEl>
                                          <p:spTgt spid="18"/>
                                        </p:tgtEl>
                                        <p:attrNameLst>
                                          <p:attrName>style.visibility</p:attrName>
                                        </p:attrNameLst>
                                      </p:cBhvr>
                                      <p:to>
                                        <p:strVal val="hidden"/>
                                      </p:to>
                                    </p:set>
                                  </p:childTnLst>
                                  <p:subTnLst>
                                    <p:set>
                                      <p:cBhvr override="childStyle">
                                        <p:cTn dur="1" fill="hold" display="0" masterRel="sameClick" afterEffect="1">
                                          <p:stCondLst>
                                            <p:cond evt="end" delay="0">
                                              <p:tn val="179"/>
                                            </p:cond>
                                          </p:stCondLst>
                                        </p:cTn>
                                        <p:tgtEl>
                                          <p:spTgt spid="18"/>
                                        </p:tgtEl>
                                        <p:attrNameLst>
                                          <p:attrName>style.visibility</p:attrName>
                                        </p:attrNameLst>
                                      </p:cBhvr>
                                      <p:to>
                                        <p:strVal val="hidden"/>
                                      </p:to>
                                    </p:set>
                                  </p:subTnLst>
                                </p:cTn>
                              </p:par>
                              <p:par>
                                <p:cTn id="182" presetID="10" presetClass="exit" presetSubtype="0" fill="hold" grpId="1" nodeType="withEffect">
                                  <p:stCondLst>
                                    <p:cond delay="0"/>
                                  </p:stCondLst>
                                  <p:childTnLst>
                                    <p:animEffect transition="out" filter="fade">
                                      <p:cBhvr>
                                        <p:cTn id="183" dur="1500"/>
                                        <p:tgtEl>
                                          <p:spTgt spid="20"/>
                                        </p:tgtEl>
                                      </p:cBhvr>
                                    </p:animEffect>
                                    <p:set>
                                      <p:cBhvr>
                                        <p:cTn id="184" dur="1" fill="hold">
                                          <p:stCondLst>
                                            <p:cond delay="1499"/>
                                          </p:stCondLst>
                                        </p:cTn>
                                        <p:tgtEl>
                                          <p:spTgt spid="20"/>
                                        </p:tgtEl>
                                        <p:attrNameLst>
                                          <p:attrName>style.visibility</p:attrName>
                                        </p:attrNameLst>
                                      </p:cBhvr>
                                      <p:to>
                                        <p:strVal val="hidden"/>
                                      </p:to>
                                    </p:set>
                                  </p:childTnLst>
                                  <p:subTnLst>
                                    <p:set>
                                      <p:cBhvr override="childStyle">
                                        <p:cTn dur="1" fill="hold" display="0" masterRel="sameClick" afterEffect="1">
                                          <p:stCondLst>
                                            <p:cond evt="end" delay="0">
                                              <p:tn val="182"/>
                                            </p:cond>
                                          </p:stCondLst>
                                        </p:cTn>
                                        <p:tgtEl>
                                          <p:spTgt spid="20"/>
                                        </p:tgtEl>
                                        <p:attrNameLst>
                                          <p:attrName>style.visibility</p:attrName>
                                        </p:attrNameLst>
                                      </p:cBhvr>
                                      <p:to>
                                        <p:strVal val="hidden"/>
                                      </p:to>
                                    </p:set>
                                  </p:subTnLst>
                                </p:cTn>
                              </p:par>
                              <p:par>
                                <p:cTn id="185" presetID="10" presetClass="exit" presetSubtype="0" fill="hold" grpId="1" nodeType="withEffect">
                                  <p:stCondLst>
                                    <p:cond delay="0"/>
                                  </p:stCondLst>
                                  <p:childTnLst>
                                    <p:animEffect transition="out" filter="fade">
                                      <p:cBhvr>
                                        <p:cTn id="186" dur="1500"/>
                                        <p:tgtEl>
                                          <p:spTgt spid="10"/>
                                        </p:tgtEl>
                                      </p:cBhvr>
                                    </p:animEffect>
                                    <p:set>
                                      <p:cBhvr>
                                        <p:cTn id="187" dur="1" fill="hold">
                                          <p:stCondLst>
                                            <p:cond delay="1499"/>
                                          </p:stCondLst>
                                        </p:cTn>
                                        <p:tgtEl>
                                          <p:spTgt spid="10"/>
                                        </p:tgtEl>
                                        <p:attrNameLst>
                                          <p:attrName>style.visibility</p:attrName>
                                        </p:attrNameLst>
                                      </p:cBhvr>
                                      <p:to>
                                        <p:strVal val="hidden"/>
                                      </p:to>
                                    </p:set>
                                  </p:childTnLst>
                                  <p:subTnLst>
                                    <p:set>
                                      <p:cBhvr override="childStyle">
                                        <p:cTn dur="1" fill="hold" display="0" masterRel="sameClick" afterEffect="1">
                                          <p:stCondLst>
                                            <p:cond evt="end" delay="0">
                                              <p:tn val="185"/>
                                            </p:cond>
                                          </p:stCondLst>
                                        </p:cTn>
                                        <p:tgtEl>
                                          <p:spTgt spid="10"/>
                                        </p:tgtEl>
                                        <p:attrNameLst>
                                          <p:attrName>style.visibility</p:attrName>
                                        </p:attrNameLst>
                                      </p:cBhvr>
                                      <p:to>
                                        <p:strVal val="hidden"/>
                                      </p:to>
                                    </p:set>
                                  </p:subTnLst>
                                </p:cTn>
                              </p:par>
                              <p:par>
                                <p:cTn id="188" presetID="10" presetClass="exit" presetSubtype="0" fill="hold" grpId="1" nodeType="withEffect">
                                  <p:stCondLst>
                                    <p:cond delay="0"/>
                                  </p:stCondLst>
                                  <p:childTnLst>
                                    <p:animEffect transition="out" filter="fade">
                                      <p:cBhvr>
                                        <p:cTn id="189" dur="1500"/>
                                        <p:tgtEl>
                                          <p:spTgt spid="21"/>
                                        </p:tgtEl>
                                      </p:cBhvr>
                                    </p:animEffect>
                                    <p:set>
                                      <p:cBhvr>
                                        <p:cTn id="190" dur="1" fill="hold">
                                          <p:stCondLst>
                                            <p:cond delay="1499"/>
                                          </p:stCondLst>
                                        </p:cTn>
                                        <p:tgtEl>
                                          <p:spTgt spid="21"/>
                                        </p:tgtEl>
                                        <p:attrNameLst>
                                          <p:attrName>style.visibility</p:attrName>
                                        </p:attrNameLst>
                                      </p:cBhvr>
                                      <p:to>
                                        <p:strVal val="hidden"/>
                                      </p:to>
                                    </p:set>
                                  </p:childTnLst>
                                  <p:subTnLst>
                                    <p:set>
                                      <p:cBhvr override="childStyle">
                                        <p:cTn dur="1" fill="hold" display="0" masterRel="sameClick" afterEffect="1">
                                          <p:stCondLst>
                                            <p:cond evt="end" delay="0">
                                              <p:tn val="188"/>
                                            </p:cond>
                                          </p:stCondLst>
                                        </p:cTn>
                                        <p:tgtEl>
                                          <p:spTgt spid="21"/>
                                        </p:tgtEl>
                                        <p:attrNameLst>
                                          <p:attrName>style.visibility</p:attrName>
                                        </p:attrNameLst>
                                      </p:cBhvr>
                                      <p:to>
                                        <p:strVal val="hidden"/>
                                      </p:to>
                                    </p:set>
                                  </p:subTnLst>
                                </p:cTn>
                              </p:par>
                              <p:par>
                                <p:cTn id="191" presetID="6" presetClass="emph" presetSubtype="0" fill="hold" grpId="1" nodeType="withEffect">
                                  <p:stCondLst>
                                    <p:cond delay="0"/>
                                  </p:stCondLst>
                                  <p:childTnLst>
                                    <p:animScale>
                                      <p:cBhvr>
                                        <p:cTn id="192" dur="1500" fill="hold"/>
                                        <p:tgtEl>
                                          <p:spTgt spid="22"/>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3" grpId="0" animBg="1"/>
      <p:bldP spid="3" grpId="1" animBg="1"/>
      <p:bldP spid="4" grpId="0" animBg="1"/>
      <p:bldP spid="4" grpId="1" animBg="1"/>
      <p:bldP spid="5" grpId="0" animBg="1"/>
      <p:bldP spid="5" grpId="1" animBg="1"/>
      <p:bldP spid="6" grpId="0" animBg="1"/>
      <p:bldP spid="6" grpId="1" animBg="1"/>
      <p:bldP spid="7" grpId="0" animBg="1"/>
      <p:bldP spid="7" grpId="1" animBg="1"/>
      <p:bldP spid="8" grpId="0" animBg="1"/>
      <p:bldP spid="8" grpId="1" animBg="1"/>
      <p:bldP spid="9" grpId="0" animBg="1"/>
      <p:bldP spid="9" grpId="1" animBg="1"/>
      <p:bldP spid="10" grpId="0" animBg="1"/>
      <p:bldP spid="10" grpId="1" animBg="1"/>
      <p:bldP spid="11" grpId="0" animBg="1"/>
      <p:bldP spid="11" grpId="1" animBg="1"/>
      <p:bldP spid="12" grpId="0" animBg="1"/>
      <p:bldP spid="12" grpId="1" animBg="1"/>
      <p:bldP spid="13" grpId="0" animBg="1"/>
      <p:bldP spid="13" grpId="1" animBg="1"/>
      <p:bldP spid="14" grpId="0" animBg="1"/>
      <p:bldP spid="14" grpId="1" animBg="1"/>
      <p:bldP spid="15" grpId="0" animBg="1"/>
      <p:bldP spid="15" grpId="1" animBg="1"/>
      <p:bldP spid="16" grpId="0" animBg="1"/>
      <p:bldP spid="16" grpId="1" animBg="1"/>
      <p:bldP spid="17" grpId="0" animBg="1"/>
      <p:bldP spid="17" grpId="1" animBg="1"/>
      <p:bldP spid="18" grpId="0" animBg="1"/>
      <p:bldP spid="18" grpId="1" animBg="1"/>
      <p:bldP spid="19" grpId="0" animBg="1"/>
      <p:bldP spid="19" grpId="1" animBg="1"/>
      <p:bldP spid="20" grpId="0" animBg="1"/>
      <p:bldP spid="20" grpId="1" animBg="1"/>
      <p:bldP spid="21" grpId="0" animBg="1"/>
      <p:bldP spid="21" grpId="1" animBg="1"/>
      <p:bldP spid="23" grpId="0" animBg="1"/>
      <p:bldP spid="23" grpId="1" animBg="1"/>
      <p:bldP spid="24" grpId="0" animBg="1"/>
      <p:bldP spid="24" grpId="1" animBg="1"/>
      <p:bldP spid="25" grpId="0" animBg="1"/>
      <p:bldP spid="25" grpId="1" animBg="1"/>
      <p:bldP spid="26" grpId="0" animBg="1"/>
      <p:bldP spid="26" grpId="1" animBg="1"/>
      <p:bldP spid="27" grpId="0" animBg="1"/>
      <p:bldP spid="27" grpId="1" animBg="1"/>
      <p:bldP spid="28" grpId="0" animBg="1"/>
      <p:bldP spid="28" grpId="1" animBg="1"/>
      <p:bldP spid="22" grpId="0" animBg="1"/>
      <p:bldP spid="22" grpId="1"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3"/>
          <a:stretch>
            <a:fillRect/>
          </a:stretch>
        </p:blipFill>
        <p:spPr>
          <a:xfrm>
            <a:off x="6247877" y="3438968"/>
            <a:ext cx="880407" cy="896978"/>
          </a:xfrm>
          <a:prstGeom prst="rect">
            <a:avLst/>
          </a:prstGeom>
        </p:spPr>
      </p:pic>
      <p:pic>
        <p:nvPicPr>
          <p:cNvPr id="9" name="图片 8"/>
          <p:cNvPicPr>
            <a:picLocks noChangeAspect="1"/>
          </p:cNvPicPr>
          <p:nvPr/>
        </p:nvPicPr>
        <p:blipFill>
          <a:blip r:embed="rId4"/>
          <a:stretch>
            <a:fillRect/>
          </a:stretch>
        </p:blipFill>
        <p:spPr>
          <a:xfrm>
            <a:off x="6124663" y="1383618"/>
            <a:ext cx="1003621" cy="922150"/>
          </a:xfrm>
          <a:prstGeom prst="rect">
            <a:avLst/>
          </a:prstGeom>
        </p:spPr>
      </p:pic>
      <p:sp>
        <p:nvSpPr>
          <p:cNvPr id="10" name="燕尾形箭头 9"/>
          <p:cNvSpPr/>
          <p:nvPr/>
        </p:nvSpPr>
        <p:spPr>
          <a:xfrm>
            <a:off x="4711805" y="1502959"/>
            <a:ext cx="1222524" cy="258041"/>
          </a:xfrm>
          <a:prstGeom prst="notchedRightArrow">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1" name="燕尾形箭头 10"/>
          <p:cNvSpPr/>
          <p:nvPr/>
        </p:nvSpPr>
        <p:spPr>
          <a:xfrm rot="10800000">
            <a:off x="4711804" y="1815665"/>
            <a:ext cx="1222523" cy="258041"/>
          </a:xfrm>
          <a:prstGeom prst="notchedRightArrow">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2" name="燕尾形箭头 11"/>
          <p:cNvSpPr/>
          <p:nvPr/>
        </p:nvSpPr>
        <p:spPr>
          <a:xfrm rot="5400000">
            <a:off x="5950819" y="2760791"/>
            <a:ext cx="852151" cy="258041"/>
          </a:xfrm>
          <a:prstGeom prst="notchedRightArrow">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3" name="燕尾形箭头 12"/>
          <p:cNvSpPr/>
          <p:nvPr/>
        </p:nvSpPr>
        <p:spPr>
          <a:xfrm rot="16200000">
            <a:off x="6291171" y="2760791"/>
            <a:ext cx="852149" cy="258041"/>
          </a:xfrm>
          <a:prstGeom prst="notchedRightArrow">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4" name="流程图: 接点 13">
            <a:hlinkClick r:id="rId5" action="ppaction://hlinksldjump"/>
          </p:cNvPr>
          <p:cNvSpPr/>
          <p:nvPr/>
        </p:nvSpPr>
        <p:spPr>
          <a:xfrm>
            <a:off x="6124663" y="3629182"/>
            <a:ext cx="828092" cy="307310"/>
          </a:xfrm>
          <a:prstGeom prst="flowChartConnector">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altLang="zh-CN" sz="1050" dirty="0" smtClean="0">
                <a:latin typeface="Comic Sans MS" panose="030F0702030302020204" pitchFamily="66" charset="0"/>
              </a:rPr>
              <a:t>Model</a:t>
            </a:r>
            <a:endParaRPr lang="zh-CN" altLang="en-US" sz="1050" dirty="0">
              <a:latin typeface="Comic Sans MS" panose="030F0702030302020204" pitchFamily="66" charset="0"/>
            </a:endParaRPr>
          </a:p>
        </p:txBody>
      </p:sp>
      <p:sp>
        <p:nvSpPr>
          <p:cNvPr id="15" name="流程图: 接点 14">
            <a:hlinkClick r:id="rId6" action="ppaction://hlinksldjump"/>
          </p:cNvPr>
          <p:cNvSpPr/>
          <p:nvPr/>
        </p:nvSpPr>
        <p:spPr>
          <a:xfrm>
            <a:off x="5931997" y="1565247"/>
            <a:ext cx="1084930" cy="307310"/>
          </a:xfrm>
          <a:prstGeom prst="flowChartConnector">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altLang="zh-CN" sz="1050" dirty="0" smtClean="0">
                <a:latin typeface="Comic Sans MS" panose="030F0702030302020204" pitchFamily="66" charset="0"/>
              </a:rPr>
              <a:t>Template</a:t>
            </a:r>
            <a:endParaRPr lang="zh-CN" altLang="en-US" sz="1050" dirty="0">
              <a:latin typeface="Comic Sans MS" panose="030F0702030302020204" pitchFamily="66" charset="0"/>
            </a:endParaRPr>
          </a:p>
        </p:txBody>
      </p:sp>
      <p:sp>
        <p:nvSpPr>
          <p:cNvPr id="17" name="加号 16"/>
          <p:cNvSpPr/>
          <p:nvPr/>
        </p:nvSpPr>
        <p:spPr>
          <a:xfrm>
            <a:off x="6318989" y="681515"/>
            <a:ext cx="252028" cy="180020"/>
          </a:xfrm>
          <a:prstGeom prst="mathPlus">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pic>
        <p:nvPicPr>
          <p:cNvPr id="18" name="图片 17"/>
          <p:cNvPicPr>
            <a:picLocks noChangeAspect="1"/>
          </p:cNvPicPr>
          <p:nvPr/>
        </p:nvPicPr>
        <p:blipFill>
          <a:blip r:embed="rId7"/>
          <a:stretch>
            <a:fillRect/>
          </a:stretch>
        </p:blipFill>
        <p:spPr>
          <a:xfrm>
            <a:off x="6330709" y="954257"/>
            <a:ext cx="309388" cy="285906"/>
          </a:xfrm>
          <a:prstGeom prst="rect">
            <a:avLst/>
          </a:prstGeom>
        </p:spPr>
      </p:pic>
      <p:sp>
        <p:nvSpPr>
          <p:cNvPr id="19" name="文本框 18"/>
          <p:cNvSpPr txBox="1"/>
          <p:nvPr/>
        </p:nvSpPr>
        <p:spPr>
          <a:xfrm>
            <a:off x="4706131" y="1376139"/>
            <a:ext cx="1225866" cy="200055"/>
          </a:xfrm>
          <a:prstGeom prst="rect">
            <a:avLst/>
          </a:prstGeom>
          <a:noFill/>
        </p:spPr>
        <p:txBody>
          <a:bodyPr wrap="square" rtlCol="0">
            <a:spAutoFit/>
          </a:bodyPr>
          <a:lstStyle/>
          <a:p>
            <a:pPr algn="ctr"/>
            <a:r>
              <a:rPr lang="en-US" altLang="zh-CN" sz="700" dirty="0" smtClean="0">
                <a:solidFill>
                  <a:srgbClr val="FF0000"/>
                </a:solidFill>
                <a:latin typeface="Comic Sans MS" panose="030F0702030302020204" pitchFamily="66" charset="0"/>
              </a:rPr>
              <a:t>GET /</a:t>
            </a:r>
            <a:r>
              <a:rPr lang="en-US" altLang="zh-CN" sz="700" dirty="0" err="1" smtClean="0">
                <a:solidFill>
                  <a:srgbClr val="FF0000"/>
                </a:solidFill>
                <a:latin typeface="Comic Sans MS" panose="030F0702030302020204" pitchFamily="66" charset="0"/>
              </a:rPr>
              <a:t>api</a:t>
            </a:r>
            <a:r>
              <a:rPr lang="en-US" altLang="zh-CN" sz="700" dirty="0" smtClean="0">
                <a:solidFill>
                  <a:srgbClr val="FF0000"/>
                </a:solidFill>
                <a:latin typeface="Comic Sans MS" panose="030F0702030302020204" pitchFamily="66" charset="0"/>
              </a:rPr>
              <a:t>/list/54678</a:t>
            </a:r>
            <a:endParaRPr lang="zh-CN" altLang="en-US" sz="700" dirty="0">
              <a:solidFill>
                <a:srgbClr val="FF0000"/>
              </a:solidFill>
              <a:latin typeface="Comic Sans MS" panose="030F0702030302020204" pitchFamily="66" charset="0"/>
            </a:endParaRPr>
          </a:p>
        </p:txBody>
      </p:sp>
      <p:sp>
        <p:nvSpPr>
          <p:cNvPr id="20" name="燕尾形箭头 19"/>
          <p:cNvSpPr/>
          <p:nvPr/>
        </p:nvSpPr>
        <p:spPr>
          <a:xfrm>
            <a:off x="4710639" y="1503535"/>
            <a:ext cx="1222524" cy="258041"/>
          </a:xfrm>
          <a:prstGeom prst="notchedRightArrow">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21" name="燕尾形箭头 20"/>
          <p:cNvSpPr/>
          <p:nvPr/>
        </p:nvSpPr>
        <p:spPr>
          <a:xfrm rot="5400000">
            <a:off x="5951596" y="2760790"/>
            <a:ext cx="852151" cy="258041"/>
          </a:xfrm>
          <a:prstGeom prst="notchedRightArrow">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22" name="流程图: 接点 21"/>
          <p:cNvSpPr/>
          <p:nvPr/>
        </p:nvSpPr>
        <p:spPr>
          <a:xfrm>
            <a:off x="6124663" y="3630152"/>
            <a:ext cx="828092" cy="307310"/>
          </a:xfrm>
          <a:prstGeom prst="flowChartConnector">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altLang="zh-CN" sz="1050" dirty="0" smtClean="0">
                <a:latin typeface="Comic Sans MS" panose="030F0702030302020204" pitchFamily="66" charset="0"/>
              </a:rPr>
              <a:t>Model</a:t>
            </a:r>
            <a:endParaRPr lang="zh-CN" altLang="en-US" sz="1050" dirty="0">
              <a:latin typeface="Comic Sans MS" panose="030F0702030302020204" pitchFamily="66" charset="0"/>
            </a:endParaRPr>
          </a:p>
        </p:txBody>
      </p:sp>
      <p:sp>
        <p:nvSpPr>
          <p:cNvPr id="23" name="燕尾形箭头 22"/>
          <p:cNvSpPr/>
          <p:nvPr/>
        </p:nvSpPr>
        <p:spPr>
          <a:xfrm rot="16200000">
            <a:off x="6291170" y="2758618"/>
            <a:ext cx="852149" cy="258041"/>
          </a:xfrm>
          <a:prstGeom prst="notchedRightArrow">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24" name="燕尾形箭头 23"/>
          <p:cNvSpPr/>
          <p:nvPr/>
        </p:nvSpPr>
        <p:spPr>
          <a:xfrm rot="10800000">
            <a:off x="4712867" y="1816121"/>
            <a:ext cx="1222523" cy="258041"/>
          </a:xfrm>
          <a:prstGeom prst="notchedRightArrow">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25" name="流程图: 接点 24"/>
          <p:cNvSpPr/>
          <p:nvPr/>
        </p:nvSpPr>
        <p:spPr>
          <a:xfrm>
            <a:off x="4884345" y="1321744"/>
            <a:ext cx="828092" cy="307310"/>
          </a:xfrm>
          <a:prstGeom prst="flowChartConnector">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altLang="zh-CN" sz="1050" dirty="0" smtClean="0">
                <a:latin typeface="Comic Sans MS" panose="030F0702030302020204" pitchFamily="66" charset="0"/>
              </a:rPr>
              <a:t>API</a:t>
            </a:r>
            <a:endParaRPr lang="zh-CN" altLang="en-US" sz="1050" dirty="0">
              <a:latin typeface="Comic Sans MS" panose="030F0702030302020204" pitchFamily="66" charset="0"/>
            </a:endParaRPr>
          </a:p>
        </p:txBody>
      </p:sp>
      <p:pic>
        <p:nvPicPr>
          <p:cNvPr id="2" name="图片 1"/>
          <p:cNvPicPr>
            <a:picLocks noChangeAspect="1"/>
          </p:cNvPicPr>
          <p:nvPr/>
        </p:nvPicPr>
        <p:blipFill>
          <a:blip r:embed="rId8"/>
          <a:stretch>
            <a:fillRect/>
          </a:stretch>
        </p:blipFill>
        <p:spPr>
          <a:xfrm>
            <a:off x="1547664" y="1453690"/>
            <a:ext cx="2938820" cy="1862197"/>
          </a:xfrm>
          <a:prstGeom prst="rect">
            <a:avLst/>
          </a:prstGeom>
        </p:spPr>
      </p:pic>
      <p:pic>
        <p:nvPicPr>
          <p:cNvPr id="3" name="图片 2"/>
          <p:cNvPicPr>
            <a:picLocks noChangeAspect="1"/>
          </p:cNvPicPr>
          <p:nvPr/>
        </p:nvPicPr>
        <p:blipFill>
          <a:blip r:embed="rId9"/>
          <a:stretch>
            <a:fillRect/>
          </a:stretch>
        </p:blipFill>
        <p:spPr>
          <a:xfrm>
            <a:off x="1578362" y="1664765"/>
            <a:ext cx="2869073" cy="1616172"/>
          </a:xfrm>
          <a:prstGeom prst="rect">
            <a:avLst/>
          </a:prstGeom>
        </p:spPr>
      </p:pic>
      <p:sp>
        <p:nvSpPr>
          <p:cNvPr id="4" name="文本框 3"/>
          <p:cNvSpPr txBox="1"/>
          <p:nvPr/>
        </p:nvSpPr>
        <p:spPr>
          <a:xfrm>
            <a:off x="1860807" y="1508783"/>
            <a:ext cx="1405484" cy="184666"/>
          </a:xfrm>
          <a:prstGeom prst="rect">
            <a:avLst/>
          </a:prstGeom>
          <a:noFill/>
        </p:spPr>
        <p:txBody>
          <a:bodyPr wrap="square" rtlCol="0">
            <a:spAutoFit/>
          </a:bodyPr>
          <a:lstStyle/>
          <a:p>
            <a:r>
              <a:rPr lang="en-US" altLang="zh-CN" sz="600" dirty="0" smtClean="0">
                <a:solidFill>
                  <a:srgbClr val="FF0000"/>
                </a:solidFill>
                <a:latin typeface="Comic Sans MS" panose="030F0702030302020204" pitchFamily="66" charset="0"/>
              </a:rPr>
              <a:t>http://music.163.com/dj/54678/</a:t>
            </a:r>
            <a:endParaRPr lang="zh-CN" altLang="en-US" sz="600" dirty="0">
              <a:solidFill>
                <a:srgbClr val="FF0000"/>
              </a:solidFill>
              <a:latin typeface="Comic Sans MS" panose="030F0702030302020204" pitchFamily="66" charset="0"/>
            </a:endParaRPr>
          </a:p>
        </p:txBody>
      </p:sp>
      <p:pic>
        <p:nvPicPr>
          <p:cNvPr id="5" name="图片 4"/>
          <p:cNvPicPr>
            <a:picLocks noChangeAspect="1"/>
          </p:cNvPicPr>
          <p:nvPr/>
        </p:nvPicPr>
        <p:blipFill>
          <a:blip r:embed="rId10"/>
          <a:stretch>
            <a:fillRect/>
          </a:stretch>
        </p:blipFill>
        <p:spPr>
          <a:xfrm>
            <a:off x="1901695" y="2845043"/>
            <a:ext cx="1611541" cy="436094"/>
          </a:xfrm>
          <a:prstGeom prst="rect">
            <a:avLst/>
          </a:prstGeom>
        </p:spPr>
      </p:pic>
      <p:pic>
        <p:nvPicPr>
          <p:cNvPr id="6" name="图片 5"/>
          <p:cNvPicPr>
            <a:picLocks noChangeAspect="1"/>
          </p:cNvPicPr>
          <p:nvPr/>
        </p:nvPicPr>
        <p:blipFill>
          <a:blip r:embed="rId11"/>
          <a:stretch>
            <a:fillRect/>
          </a:stretch>
        </p:blipFill>
        <p:spPr>
          <a:xfrm>
            <a:off x="3634702" y="2084549"/>
            <a:ext cx="492017" cy="938432"/>
          </a:xfrm>
          <a:prstGeom prst="rect">
            <a:avLst/>
          </a:prstGeom>
        </p:spPr>
      </p:pic>
      <p:sp>
        <p:nvSpPr>
          <p:cNvPr id="16" name="流程图: 接点 15"/>
          <p:cNvSpPr/>
          <p:nvPr/>
        </p:nvSpPr>
        <p:spPr>
          <a:xfrm>
            <a:off x="2149503" y="1441637"/>
            <a:ext cx="828092" cy="307310"/>
          </a:xfrm>
          <a:prstGeom prst="flowChartConnector">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altLang="zh-CN" sz="1050" dirty="0" smtClean="0">
                <a:latin typeface="Comic Sans MS" panose="030F0702030302020204" pitchFamily="66" charset="0"/>
              </a:rPr>
              <a:t>URL</a:t>
            </a:r>
            <a:endParaRPr lang="zh-CN" altLang="en-US" sz="1050" dirty="0">
              <a:latin typeface="Comic Sans MS" panose="030F0702030302020204" pitchFamily="66" charset="0"/>
            </a:endParaRPr>
          </a:p>
        </p:txBody>
      </p:sp>
    </p:spTree>
    <p:extLst>
      <p:ext uri="{BB962C8B-B14F-4D97-AF65-F5344CB8AC3E}">
        <p14:creationId xmlns:p14="http://schemas.microsoft.com/office/powerpoint/2010/main" val="3645832400"/>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iterate type="lt">
                                    <p:tmAbs val="50"/>
                                  </p:iterate>
                                  <p:childTnLst>
                                    <p:set>
                                      <p:cBhvr>
                                        <p:cTn id="11" dur="1" fill="hold">
                                          <p:stCondLst>
                                            <p:cond delay="0"/>
                                          </p:stCondLst>
                                        </p:cTn>
                                        <p:tgtEl>
                                          <p:spTgt spid="4"/>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53" presetClass="entr" presetSubtype="16" fill="hold" grpId="0" nodeType="clickEffect">
                                  <p:stCondLst>
                                    <p:cond delay="0"/>
                                  </p:stCondLst>
                                  <p:childTnLst>
                                    <p:set>
                                      <p:cBhvr>
                                        <p:cTn id="15" dur="1" fill="hold">
                                          <p:stCondLst>
                                            <p:cond delay="0"/>
                                          </p:stCondLst>
                                        </p:cTn>
                                        <p:tgtEl>
                                          <p:spTgt spid="16"/>
                                        </p:tgtEl>
                                        <p:attrNameLst>
                                          <p:attrName>style.visibility</p:attrName>
                                        </p:attrNameLst>
                                      </p:cBhvr>
                                      <p:to>
                                        <p:strVal val="visible"/>
                                      </p:to>
                                    </p:set>
                                    <p:anim calcmode="lin" valueType="num">
                                      <p:cBhvr>
                                        <p:cTn id="16" dur="500" fill="hold"/>
                                        <p:tgtEl>
                                          <p:spTgt spid="16"/>
                                        </p:tgtEl>
                                        <p:attrNameLst>
                                          <p:attrName>ppt_w</p:attrName>
                                        </p:attrNameLst>
                                      </p:cBhvr>
                                      <p:tavLst>
                                        <p:tav tm="0">
                                          <p:val>
                                            <p:fltVal val="0"/>
                                          </p:val>
                                        </p:tav>
                                        <p:tav tm="100000">
                                          <p:val>
                                            <p:strVal val="#ppt_w"/>
                                          </p:val>
                                        </p:tav>
                                      </p:tavLst>
                                    </p:anim>
                                    <p:anim calcmode="lin" valueType="num">
                                      <p:cBhvr>
                                        <p:cTn id="17" dur="500" fill="hold"/>
                                        <p:tgtEl>
                                          <p:spTgt spid="16"/>
                                        </p:tgtEl>
                                        <p:attrNameLst>
                                          <p:attrName>ppt_h</p:attrName>
                                        </p:attrNameLst>
                                      </p:cBhvr>
                                      <p:tavLst>
                                        <p:tav tm="0">
                                          <p:val>
                                            <p:fltVal val="0"/>
                                          </p:val>
                                        </p:tav>
                                        <p:tav tm="100000">
                                          <p:val>
                                            <p:strVal val="#ppt_h"/>
                                          </p:val>
                                        </p:tav>
                                      </p:tavLst>
                                    </p:anim>
                                    <p:animEffect transition="in" filter="fade">
                                      <p:cBhvr>
                                        <p:cTn id="18" dur="500"/>
                                        <p:tgtEl>
                                          <p:spTgt spid="16"/>
                                        </p:tgtEl>
                                      </p:cBhvr>
                                    </p:animEffect>
                                  </p:childTnLst>
                                </p:cTn>
                              </p:par>
                            </p:childTnLst>
                          </p:cTn>
                        </p:par>
                        <p:par>
                          <p:cTn id="19" fill="hold">
                            <p:stCondLst>
                              <p:cond delay="500"/>
                            </p:stCondLst>
                            <p:childTnLst>
                              <p:par>
                                <p:cTn id="20" presetID="64" presetClass="path" presetSubtype="0" accel="50000" decel="50000" fill="hold" grpId="1" nodeType="afterEffect">
                                  <p:stCondLst>
                                    <p:cond delay="0"/>
                                  </p:stCondLst>
                                  <p:childTnLst>
                                    <p:animMotion origin="layout" path="M -1.94444E-6 4.81481E-6 L -0.00087 -0.16019 " pathEditMode="relative" rAng="0" ptsTypes="AA">
                                      <p:cBhvr>
                                        <p:cTn id="21" dur="1500" fill="hold"/>
                                        <p:tgtEl>
                                          <p:spTgt spid="16"/>
                                        </p:tgtEl>
                                        <p:attrNameLst>
                                          <p:attrName>ppt_x</p:attrName>
                                          <p:attrName>ppt_y</p:attrName>
                                        </p:attrNameLst>
                                      </p:cBhvr>
                                      <p:rCtr x="-52" y="-8025"/>
                                    </p:animMotion>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wipe(left)">
                                      <p:cBhvr>
                                        <p:cTn id="26" dur="750"/>
                                        <p:tgtEl>
                                          <p:spTgt spid="10"/>
                                        </p:tgtEl>
                                      </p:cBhvr>
                                    </p:animEffect>
                                  </p:childTnLst>
                                </p:cTn>
                              </p:par>
                            </p:childTnLst>
                          </p:cTn>
                        </p:par>
                        <p:par>
                          <p:cTn id="27" fill="hold">
                            <p:stCondLst>
                              <p:cond delay="750"/>
                            </p:stCondLst>
                            <p:childTnLst>
                              <p:par>
                                <p:cTn id="28" presetID="10" presetClass="entr" presetSubtype="0" fill="hold" nodeType="after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fade">
                                      <p:cBhvr>
                                        <p:cTn id="30" dur="750"/>
                                        <p:tgtEl>
                                          <p:spTgt spid="9"/>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anim calcmode="lin" valueType="num">
                                      <p:cBhvr>
                                        <p:cTn id="35" dur="750" fill="hold"/>
                                        <p:tgtEl>
                                          <p:spTgt spid="15"/>
                                        </p:tgtEl>
                                        <p:attrNameLst>
                                          <p:attrName>ppt_w</p:attrName>
                                        </p:attrNameLst>
                                      </p:cBhvr>
                                      <p:tavLst>
                                        <p:tav tm="0">
                                          <p:val>
                                            <p:fltVal val="0"/>
                                          </p:val>
                                        </p:tav>
                                        <p:tav tm="100000">
                                          <p:val>
                                            <p:strVal val="#ppt_w"/>
                                          </p:val>
                                        </p:tav>
                                      </p:tavLst>
                                    </p:anim>
                                    <p:anim calcmode="lin" valueType="num">
                                      <p:cBhvr>
                                        <p:cTn id="36" dur="750" fill="hold"/>
                                        <p:tgtEl>
                                          <p:spTgt spid="15"/>
                                        </p:tgtEl>
                                        <p:attrNameLst>
                                          <p:attrName>ppt_h</p:attrName>
                                        </p:attrNameLst>
                                      </p:cBhvr>
                                      <p:tavLst>
                                        <p:tav tm="0">
                                          <p:val>
                                            <p:fltVal val="0"/>
                                          </p:val>
                                        </p:tav>
                                        <p:tav tm="100000">
                                          <p:val>
                                            <p:strVal val="#ppt_h"/>
                                          </p:val>
                                        </p:tav>
                                      </p:tavLst>
                                    </p:anim>
                                    <p:animEffect transition="in" filter="fade">
                                      <p:cBhvr>
                                        <p:cTn id="37" dur="750"/>
                                        <p:tgtEl>
                                          <p:spTgt spid="15"/>
                                        </p:tgtEl>
                                      </p:cBhvr>
                                    </p:animEffect>
                                  </p:childTnLst>
                                </p:cTn>
                              </p:par>
                            </p:childTnLst>
                          </p:cTn>
                        </p:par>
                        <p:par>
                          <p:cTn id="38" fill="hold">
                            <p:stCondLst>
                              <p:cond delay="750"/>
                            </p:stCondLst>
                            <p:childTnLst>
                              <p:par>
                                <p:cTn id="39" presetID="64" presetClass="path" presetSubtype="0" accel="50000" decel="50000" fill="hold" grpId="1" nodeType="afterEffect">
                                  <p:stCondLst>
                                    <p:cond delay="0"/>
                                  </p:stCondLst>
                                  <p:childTnLst>
                                    <p:animMotion origin="layout" path="M 3.88889E-6 7.40741E-7 L -0.09775 -0.18426 " pathEditMode="relative" rAng="0" ptsTypes="AA">
                                      <p:cBhvr>
                                        <p:cTn id="40" dur="1500" fill="hold"/>
                                        <p:tgtEl>
                                          <p:spTgt spid="15"/>
                                        </p:tgtEl>
                                        <p:attrNameLst>
                                          <p:attrName>ppt_x</p:attrName>
                                          <p:attrName>ppt_y</p:attrName>
                                        </p:attrNameLst>
                                      </p:cBhvr>
                                      <p:rCtr x="-4896" y="-9228"/>
                                    </p:animMotion>
                                  </p:childTnLst>
                                </p:cTn>
                              </p:par>
                            </p:childTnLst>
                          </p:cTn>
                        </p:par>
                      </p:childTnLst>
                    </p:cTn>
                  </p:par>
                  <p:par>
                    <p:cTn id="41" fill="hold">
                      <p:stCondLst>
                        <p:cond delay="indefinite"/>
                      </p:stCondLst>
                      <p:childTnLst>
                        <p:par>
                          <p:cTn id="42" fill="hold">
                            <p:stCondLst>
                              <p:cond delay="0"/>
                            </p:stCondLst>
                            <p:childTnLst>
                              <p:par>
                                <p:cTn id="43" presetID="22" presetClass="entr" presetSubtype="1" fill="hold" grpId="0" nodeType="clickEffect">
                                  <p:stCondLst>
                                    <p:cond delay="0"/>
                                  </p:stCondLst>
                                  <p:childTnLst>
                                    <p:set>
                                      <p:cBhvr>
                                        <p:cTn id="44" dur="1" fill="hold">
                                          <p:stCondLst>
                                            <p:cond delay="0"/>
                                          </p:stCondLst>
                                        </p:cTn>
                                        <p:tgtEl>
                                          <p:spTgt spid="12"/>
                                        </p:tgtEl>
                                        <p:attrNameLst>
                                          <p:attrName>style.visibility</p:attrName>
                                        </p:attrNameLst>
                                      </p:cBhvr>
                                      <p:to>
                                        <p:strVal val="visible"/>
                                      </p:to>
                                    </p:set>
                                    <p:animEffect transition="in" filter="wipe(up)">
                                      <p:cBhvr>
                                        <p:cTn id="45" dur="750"/>
                                        <p:tgtEl>
                                          <p:spTgt spid="12"/>
                                        </p:tgtEl>
                                      </p:cBhvr>
                                    </p:animEffect>
                                  </p:childTnLst>
                                </p:cTn>
                              </p:par>
                            </p:childTnLst>
                          </p:cTn>
                        </p:par>
                        <p:par>
                          <p:cTn id="46" fill="hold">
                            <p:stCondLst>
                              <p:cond delay="750"/>
                            </p:stCondLst>
                            <p:childTnLst>
                              <p:par>
                                <p:cTn id="47" presetID="10" presetClass="entr" presetSubtype="0" fill="hold" nodeType="afterEffect">
                                  <p:stCondLst>
                                    <p:cond delay="0"/>
                                  </p:stCondLst>
                                  <p:childTnLst>
                                    <p:set>
                                      <p:cBhvr>
                                        <p:cTn id="48" dur="1" fill="hold">
                                          <p:stCondLst>
                                            <p:cond delay="0"/>
                                          </p:stCondLst>
                                        </p:cTn>
                                        <p:tgtEl>
                                          <p:spTgt spid="8"/>
                                        </p:tgtEl>
                                        <p:attrNameLst>
                                          <p:attrName>style.visibility</p:attrName>
                                        </p:attrNameLst>
                                      </p:cBhvr>
                                      <p:to>
                                        <p:strVal val="visible"/>
                                      </p:to>
                                    </p:set>
                                    <p:animEffect transition="in" filter="fade">
                                      <p:cBhvr>
                                        <p:cTn id="49" dur="750"/>
                                        <p:tgtEl>
                                          <p:spTgt spid="8"/>
                                        </p:tgtEl>
                                      </p:cBhvr>
                                    </p:animEffect>
                                  </p:childTnLst>
                                </p:cTn>
                              </p:par>
                            </p:childTnLst>
                          </p:cTn>
                        </p:par>
                      </p:childTnLst>
                    </p:cTn>
                  </p:par>
                  <p:par>
                    <p:cTn id="50" fill="hold">
                      <p:stCondLst>
                        <p:cond delay="indefinite"/>
                      </p:stCondLst>
                      <p:childTnLst>
                        <p:par>
                          <p:cTn id="51" fill="hold">
                            <p:stCondLst>
                              <p:cond delay="0"/>
                            </p:stCondLst>
                            <p:childTnLst>
                              <p:par>
                                <p:cTn id="52" presetID="53" presetClass="entr" presetSubtype="16" fill="hold" grpId="0" nodeType="clickEffect">
                                  <p:stCondLst>
                                    <p:cond delay="0"/>
                                  </p:stCondLst>
                                  <p:childTnLst>
                                    <p:set>
                                      <p:cBhvr>
                                        <p:cTn id="53" dur="1" fill="hold">
                                          <p:stCondLst>
                                            <p:cond delay="0"/>
                                          </p:stCondLst>
                                        </p:cTn>
                                        <p:tgtEl>
                                          <p:spTgt spid="14"/>
                                        </p:tgtEl>
                                        <p:attrNameLst>
                                          <p:attrName>style.visibility</p:attrName>
                                        </p:attrNameLst>
                                      </p:cBhvr>
                                      <p:to>
                                        <p:strVal val="visible"/>
                                      </p:to>
                                    </p:set>
                                    <p:anim calcmode="lin" valueType="num">
                                      <p:cBhvr>
                                        <p:cTn id="54" dur="750" fill="hold"/>
                                        <p:tgtEl>
                                          <p:spTgt spid="14"/>
                                        </p:tgtEl>
                                        <p:attrNameLst>
                                          <p:attrName>ppt_w</p:attrName>
                                        </p:attrNameLst>
                                      </p:cBhvr>
                                      <p:tavLst>
                                        <p:tav tm="0">
                                          <p:val>
                                            <p:fltVal val="0"/>
                                          </p:val>
                                        </p:tav>
                                        <p:tav tm="100000">
                                          <p:val>
                                            <p:strVal val="#ppt_w"/>
                                          </p:val>
                                        </p:tav>
                                      </p:tavLst>
                                    </p:anim>
                                    <p:anim calcmode="lin" valueType="num">
                                      <p:cBhvr>
                                        <p:cTn id="55" dur="750" fill="hold"/>
                                        <p:tgtEl>
                                          <p:spTgt spid="14"/>
                                        </p:tgtEl>
                                        <p:attrNameLst>
                                          <p:attrName>ppt_h</p:attrName>
                                        </p:attrNameLst>
                                      </p:cBhvr>
                                      <p:tavLst>
                                        <p:tav tm="0">
                                          <p:val>
                                            <p:fltVal val="0"/>
                                          </p:val>
                                        </p:tav>
                                        <p:tav tm="100000">
                                          <p:val>
                                            <p:strVal val="#ppt_h"/>
                                          </p:val>
                                        </p:tav>
                                      </p:tavLst>
                                    </p:anim>
                                    <p:animEffect transition="in" filter="fade">
                                      <p:cBhvr>
                                        <p:cTn id="56" dur="750"/>
                                        <p:tgtEl>
                                          <p:spTgt spid="14"/>
                                        </p:tgtEl>
                                      </p:cBhvr>
                                    </p:animEffect>
                                  </p:childTnLst>
                                </p:cTn>
                              </p:par>
                            </p:childTnLst>
                          </p:cTn>
                        </p:par>
                        <p:par>
                          <p:cTn id="57" fill="hold">
                            <p:stCondLst>
                              <p:cond delay="750"/>
                            </p:stCondLst>
                            <p:childTnLst>
                              <p:par>
                                <p:cTn id="58" presetID="22" presetClass="entr" presetSubtype="4" fill="hold" grpId="0" nodeType="afterEffect">
                                  <p:stCondLst>
                                    <p:cond delay="0"/>
                                  </p:stCondLst>
                                  <p:childTnLst>
                                    <p:set>
                                      <p:cBhvr>
                                        <p:cTn id="59" dur="1" fill="hold">
                                          <p:stCondLst>
                                            <p:cond delay="0"/>
                                          </p:stCondLst>
                                        </p:cTn>
                                        <p:tgtEl>
                                          <p:spTgt spid="13"/>
                                        </p:tgtEl>
                                        <p:attrNameLst>
                                          <p:attrName>style.visibility</p:attrName>
                                        </p:attrNameLst>
                                      </p:cBhvr>
                                      <p:to>
                                        <p:strVal val="visible"/>
                                      </p:to>
                                    </p:set>
                                    <p:animEffect transition="in" filter="wipe(down)">
                                      <p:cBhvr>
                                        <p:cTn id="60" dur="750"/>
                                        <p:tgtEl>
                                          <p:spTgt spid="13"/>
                                        </p:tgtEl>
                                      </p:cBhvr>
                                    </p:animEffect>
                                  </p:childTnLst>
                                </p:cTn>
                              </p:par>
                              <p:par>
                                <p:cTn id="61" presetID="64" presetClass="path" presetSubtype="0" accel="50000" decel="50000" fill="hold" grpId="1" nodeType="withEffect">
                                  <p:stCondLst>
                                    <p:cond delay="0"/>
                                  </p:stCondLst>
                                  <p:childTnLst>
                                    <p:animMotion origin="layout" path="M -4.16667E-6 -3.82716E-6 L 0.00539 -0.40339 " pathEditMode="relative" rAng="0" ptsTypes="AA">
                                      <p:cBhvr>
                                        <p:cTn id="62" dur="1500" fill="hold"/>
                                        <p:tgtEl>
                                          <p:spTgt spid="14"/>
                                        </p:tgtEl>
                                        <p:attrNameLst>
                                          <p:attrName>ppt_x</p:attrName>
                                          <p:attrName>ppt_y</p:attrName>
                                        </p:attrNameLst>
                                      </p:cBhvr>
                                      <p:rCtr x="260" y="-20185"/>
                                    </p:animMotion>
                                  </p:childTnLst>
                                </p:cTn>
                              </p:par>
                            </p:childTnLst>
                          </p:cTn>
                        </p:par>
                        <p:par>
                          <p:cTn id="63" fill="hold">
                            <p:stCondLst>
                              <p:cond delay="2250"/>
                            </p:stCondLst>
                            <p:childTnLst>
                              <p:par>
                                <p:cTn id="64" presetID="64" presetClass="path" presetSubtype="0" accel="50000" decel="50000" fill="hold" grpId="2" nodeType="afterEffect">
                                  <p:stCondLst>
                                    <p:cond delay="0"/>
                                  </p:stCondLst>
                                  <p:childTnLst>
                                    <p:animMotion origin="layout" path="M 0.00539 -0.40339 L 0.06719 -0.58549 " pathEditMode="relative" rAng="0" ptsTypes="AA">
                                      <p:cBhvr>
                                        <p:cTn id="65" dur="1500" fill="hold"/>
                                        <p:tgtEl>
                                          <p:spTgt spid="14"/>
                                        </p:tgtEl>
                                        <p:attrNameLst>
                                          <p:attrName>ppt_x</p:attrName>
                                          <p:attrName>ppt_y</p:attrName>
                                        </p:attrNameLst>
                                      </p:cBhvr>
                                      <p:rCtr x="3090" y="-9105"/>
                                    </p:animMotion>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17"/>
                                        </p:tgtEl>
                                        <p:attrNameLst>
                                          <p:attrName>style.visibility</p:attrName>
                                        </p:attrNameLst>
                                      </p:cBhvr>
                                      <p:to>
                                        <p:strVal val="visible"/>
                                      </p:to>
                                    </p:set>
                                    <p:animEffect transition="in" filter="fade">
                                      <p:cBhvr>
                                        <p:cTn id="70" dur="750"/>
                                        <p:tgtEl>
                                          <p:spTgt spid="17"/>
                                        </p:tgtEl>
                                      </p:cBhvr>
                                    </p:animEffect>
                                  </p:childTnLst>
                                </p:cTn>
                              </p:par>
                            </p:childTnLst>
                          </p:cTn>
                        </p:par>
                        <p:par>
                          <p:cTn id="71" fill="hold">
                            <p:stCondLst>
                              <p:cond delay="750"/>
                            </p:stCondLst>
                            <p:childTnLst>
                              <p:par>
                                <p:cTn id="72" presetID="12" presetClass="entr" presetSubtype="1" fill="hold" nodeType="afterEffect">
                                  <p:stCondLst>
                                    <p:cond delay="0"/>
                                  </p:stCondLst>
                                  <p:childTnLst>
                                    <p:set>
                                      <p:cBhvr>
                                        <p:cTn id="73" dur="1" fill="hold">
                                          <p:stCondLst>
                                            <p:cond delay="0"/>
                                          </p:stCondLst>
                                        </p:cTn>
                                        <p:tgtEl>
                                          <p:spTgt spid="18"/>
                                        </p:tgtEl>
                                        <p:attrNameLst>
                                          <p:attrName>style.visibility</p:attrName>
                                        </p:attrNameLst>
                                      </p:cBhvr>
                                      <p:to>
                                        <p:strVal val="visible"/>
                                      </p:to>
                                    </p:set>
                                    <p:anim calcmode="lin" valueType="num">
                                      <p:cBhvr additive="base">
                                        <p:cTn id="74" dur="750"/>
                                        <p:tgtEl>
                                          <p:spTgt spid="18"/>
                                        </p:tgtEl>
                                        <p:attrNameLst>
                                          <p:attrName>ppt_y</p:attrName>
                                        </p:attrNameLst>
                                      </p:cBhvr>
                                      <p:tavLst>
                                        <p:tav tm="0">
                                          <p:val>
                                            <p:strVal val="#ppt_y-#ppt_h*1.125000"/>
                                          </p:val>
                                        </p:tav>
                                        <p:tav tm="100000">
                                          <p:val>
                                            <p:strVal val="#ppt_y"/>
                                          </p:val>
                                        </p:tav>
                                      </p:tavLst>
                                    </p:anim>
                                    <p:animEffect transition="in" filter="wipe(down)">
                                      <p:cBhvr>
                                        <p:cTn id="75" dur="750"/>
                                        <p:tgtEl>
                                          <p:spTgt spid="18"/>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xit" presetSubtype="0" fill="hold" grpId="1" nodeType="clickEffect">
                                  <p:stCondLst>
                                    <p:cond delay="0"/>
                                  </p:stCondLst>
                                  <p:childTnLst>
                                    <p:animEffect transition="out" filter="fade">
                                      <p:cBhvr>
                                        <p:cTn id="79" dur="1000"/>
                                        <p:tgtEl>
                                          <p:spTgt spid="17"/>
                                        </p:tgtEl>
                                      </p:cBhvr>
                                    </p:animEffect>
                                    <p:set>
                                      <p:cBhvr>
                                        <p:cTn id="80" dur="1" fill="hold">
                                          <p:stCondLst>
                                            <p:cond delay="999"/>
                                          </p:stCondLst>
                                        </p:cTn>
                                        <p:tgtEl>
                                          <p:spTgt spid="17"/>
                                        </p:tgtEl>
                                        <p:attrNameLst>
                                          <p:attrName>style.visibility</p:attrName>
                                        </p:attrNameLst>
                                      </p:cBhvr>
                                      <p:to>
                                        <p:strVal val="hidden"/>
                                      </p:to>
                                    </p:set>
                                  </p:childTnLst>
                                </p:cTn>
                              </p:par>
                              <p:par>
                                <p:cTn id="81" presetID="42" presetClass="path" presetSubtype="0" accel="50000" decel="50000" fill="hold" nodeType="withEffect">
                                  <p:stCondLst>
                                    <p:cond delay="0"/>
                                  </p:stCondLst>
                                  <p:childTnLst>
                                    <p:animMotion origin="layout" path="M -1.38889E-6 -1.60494E-6 L -0.00503 0.12099 " pathEditMode="relative" rAng="0" ptsTypes="AA">
                                      <p:cBhvr>
                                        <p:cTn id="82" dur="1000" fill="hold"/>
                                        <p:tgtEl>
                                          <p:spTgt spid="18"/>
                                        </p:tgtEl>
                                        <p:attrNameLst>
                                          <p:attrName>ppt_x</p:attrName>
                                          <p:attrName>ppt_y</p:attrName>
                                        </p:attrNameLst>
                                      </p:cBhvr>
                                      <p:rCtr x="-260" y="6049"/>
                                    </p:animMotion>
                                  </p:childTnLst>
                                </p:cTn>
                              </p:par>
                            </p:childTnLst>
                          </p:cTn>
                        </p:par>
                        <p:par>
                          <p:cTn id="83" fill="hold">
                            <p:stCondLst>
                              <p:cond delay="1000"/>
                            </p:stCondLst>
                            <p:childTnLst>
                              <p:par>
                                <p:cTn id="84" presetID="35" presetClass="path" presetSubtype="0" accel="50000" decel="50000" fill="hold" nodeType="afterEffect">
                                  <p:stCondLst>
                                    <p:cond delay="0"/>
                                  </p:stCondLst>
                                  <p:childTnLst>
                                    <p:animMotion origin="layout" path="M -0.00503 0.12099 L -0.28003 0.12685 " pathEditMode="relative" rAng="0" ptsTypes="AA">
                                      <p:cBhvr>
                                        <p:cTn id="85" dur="1500" fill="hold"/>
                                        <p:tgtEl>
                                          <p:spTgt spid="18"/>
                                        </p:tgtEl>
                                        <p:attrNameLst>
                                          <p:attrName>ppt_x</p:attrName>
                                          <p:attrName>ppt_y</p:attrName>
                                        </p:attrNameLst>
                                      </p:cBhvr>
                                      <p:rCtr x="-13750" y="278"/>
                                    </p:animMotion>
                                  </p:childTnLst>
                                </p:cTn>
                              </p:par>
                              <p:par>
                                <p:cTn id="86" presetID="22" presetClass="entr" presetSubtype="2" fill="hold" grpId="0" nodeType="withEffect">
                                  <p:stCondLst>
                                    <p:cond delay="0"/>
                                  </p:stCondLst>
                                  <p:childTnLst>
                                    <p:set>
                                      <p:cBhvr>
                                        <p:cTn id="87" dur="1" fill="hold">
                                          <p:stCondLst>
                                            <p:cond delay="0"/>
                                          </p:stCondLst>
                                        </p:cTn>
                                        <p:tgtEl>
                                          <p:spTgt spid="11"/>
                                        </p:tgtEl>
                                        <p:attrNameLst>
                                          <p:attrName>style.visibility</p:attrName>
                                        </p:attrNameLst>
                                      </p:cBhvr>
                                      <p:to>
                                        <p:strVal val="visible"/>
                                      </p:to>
                                    </p:set>
                                    <p:animEffect transition="in" filter="wipe(right)">
                                      <p:cBhvr>
                                        <p:cTn id="88" dur="1000"/>
                                        <p:tgtEl>
                                          <p:spTgt spid="11"/>
                                        </p:tgtEl>
                                      </p:cBhvr>
                                    </p:animEffect>
                                  </p:childTnLst>
                                </p:cTn>
                              </p:par>
                            </p:childTnLst>
                          </p:cTn>
                        </p:par>
                        <p:par>
                          <p:cTn id="89" fill="hold">
                            <p:stCondLst>
                              <p:cond delay="2500"/>
                            </p:stCondLst>
                            <p:childTnLst>
                              <p:par>
                                <p:cTn id="90" presetID="22" presetClass="entr" presetSubtype="1" fill="hold" nodeType="afterEffect">
                                  <p:stCondLst>
                                    <p:cond delay="0"/>
                                  </p:stCondLst>
                                  <p:childTnLst>
                                    <p:set>
                                      <p:cBhvr>
                                        <p:cTn id="91" dur="1" fill="hold">
                                          <p:stCondLst>
                                            <p:cond delay="0"/>
                                          </p:stCondLst>
                                        </p:cTn>
                                        <p:tgtEl>
                                          <p:spTgt spid="3"/>
                                        </p:tgtEl>
                                        <p:attrNameLst>
                                          <p:attrName>style.visibility</p:attrName>
                                        </p:attrNameLst>
                                      </p:cBhvr>
                                      <p:to>
                                        <p:strVal val="visible"/>
                                      </p:to>
                                    </p:set>
                                    <p:animEffect transition="in" filter="wipe(up)">
                                      <p:cBhvr>
                                        <p:cTn id="92" dur="1500"/>
                                        <p:tgtEl>
                                          <p:spTgt spid="3"/>
                                        </p:tgtEl>
                                      </p:cBhvr>
                                    </p:animEffect>
                                  </p:childTnLst>
                                </p:cTn>
                              </p:par>
                            </p:childTnLst>
                          </p:cTn>
                        </p:par>
                      </p:childTnLst>
                    </p:cTn>
                  </p:par>
                  <p:par>
                    <p:cTn id="93" fill="hold">
                      <p:stCondLst>
                        <p:cond delay="indefinite"/>
                      </p:stCondLst>
                      <p:childTnLst>
                        <p:par>
                          <p:cTn id="94" fill="hold">
                            <p:stCondLst>
                              <p:cond delay="0"/>
                            </p:stCondLst>
                            <p:childTnLst>
                              <p:par>
                                <p:cTn id="95" presetID="22" presetClass="entr" presetSubtype="8" fill="hold" grpId="0" nodeType="clickEffect">
                                  <p:stCondLst>
                                    <p:cond delay="0"/>
                                  </p:stCondLst>
                                  <p:childTnLst>
                                    <p:set>
                                      <p:cBhvr>
                                        <p:cTn id="96" dur="1" fill="hold">
                                          <p:stCondLst>
                                            <p:cond delay="0"/>
                                          </p:stCondLst>
                                        </p:cTn>
                                        <p:tgtEl>
                                          <p:spTgt spid="20"/>
                                        </p:tgtEl>
                                        <p:attrNameLst>
                                          <p:attrName>style.visibility</p:attrName>
                                        </p:attrNameLst>
                                      </p:cBhvr>
                                      <p:to>
                                        <p:strVal val="visible"/>
                                      </p:to>
                                    </p:set>
                                    <p:animEffect transition="in" filter="wipe(left)">
                                      <p:cBhvr>
                                        <p:cTn id="97" dur="750"/>
                                        <p:tgtEl>
                                          <p:spTgt spid="20"/>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19"/>
                                        </p:tgtEl>
                                        <p:attrNameLst>
                                          <p:attrName>style.visibility</p:attrName>
                                        </p:attrNameLst>
                                      </p:cBhvr>
                                      <p:to>
                                        <p:strVal val="visible"/>
                                      </p:to>
                                    </p:set>
                                    <p:animEffect transition="in" filter="fade">
                                      <p:cBhvr>
                                        <p:cTn id="100" dur="750"/>
                                        <p:tgtEl>
                                          <p:spTgt spid="19"/>
                                        </p:tgtEl>
                                      </p:cBhvr>
                                    </p:animEffect>
                                  </p:childTnLst>
                                </p:cTn>
                              </p:par>
                            </p:childTnLst>
                          </p:cTn>
                        </p:par>
                      </p:childTnLst>
                    </p:cTn>
                  </p:par>
                  <p:par>
                    <p:cTn id="101" fill="hold">
                      <p:stCondLst>
                        <p:cond delay="indefinite"/>
                      </p:stCondLst>
                      <p:childTnLst>
                        <p:par>
                          <p:cTn id="102" fill="hold">
                            <p:stCondLst>
                              <p:cond delay="0"/>
                            </p:stCondLst>
                            <p:childTnLst>
                              <p:par>
                                <p:cTn id="103" presetID="53" presetClass="entr" presetSubtype="16" fill="hold" grpId="0" nodeType="clickEffect">
                                  <p:stCondLst>
                                    <p:cond delay="0"/>
                                  </p:stCondLst>
                                  <p:childTnLst>
                                    <p:set>
                                      <p:cBhvr>
                                        <p:cTn id="104" dur="1" fill="hold">
                                          <p:stCondLst>
                                            <p:cond delay="0"/>
                                          </p:stCondLst>
                                        </p:cTn>
                                        <p:tgtEl>
                                          <p:spTgt spid="25"/>
                                        </p:tgtEl>
                                        <p:attrNameLst>
                                          <p:attrName>style.visibility</p:attrName>
                                        </p:attrNameLst>
                                      </p:cBhvr>
                                      <p:to>
                                        <p:strVal val="visible"/>
                                      </p:to>
                                    </p:set>
                                    <p:anim calcmode="lin" valueType="num">
                                      <p:cBhvr>
                                        <p:cTn id="105" dur="500" fill="hold"/>
                                        <p:tgtEl>
                                          <p:spTgt spid="25"/>
                                        </p:tgtEl>
                                        <p:attrNameLst>
                                          <p:attrName>ppt_w</p:attrName>
                                        </p:attrNameLst>
                                      </p:cBhvr>
                                      <p:tavLst>
                                        <p:tav tm="0">
                                          <p:val>
                                            <p:fltVal val="0"/>
                                          </p:val>
                                        </p:tav>
                                        <p:tav tm="100000">
                                          <p:val>
                                            <p:strVal val="#ppt_w"/>
                                          </p:val>
                                        </p:tav>
                                      </p:tavLst>
                                    </p:anim>
                                    <p:anim calcmode="lin" valueType="num">
                                      <p:cBhvr>
                                        <p:cTn id="106" dur="500" fill="hold"/>
                                        <p:tgtEl>
                                          <p:spTgt spid="25"/>
                                        </p:tgtEl>
                                        <p:attrNameLst>
                                          <p:attrName>ppt_h</p:attrName>
                                        </p:attrNameLst>
                                      </p:cBhvr>
                                      <p:tavLst>
                                        <p:tav tm="0">
                                          <p:val>
                                            <p:fltVal val="0"/>
                                          </p:val>
                                        </p:tav>
                                        <p:tav tm="100000">
                                          <p:val>
                                            <p:strVal val="#ppt_h"/>
                                          </p:val>
                                        </p:tav>
                                      </p:tavLst>
                                    </p:anim>
                                    <p:animEffect transition="in" filter="fade">
                                      <p:cBhvr>
                                        <p:cTn id="107" dur="500"/>
                                        <p:tgtEl>
                                          <p:spTgt spid="25"/>
                                        </p:tgtEl>
                                      </p:cBhvr>
                                    </p:animEffect>
                                  </p:childTnLst>
                                </p:cTn>
                              </p:par>
                            </p:childTnLst>
                          </p:cTn>
                        </p:par>
                        <p:par>
                          <p:cTn id="108" fill="hold">
                            <p:stCondLst>
                              <p:cond delay="500"/>
                            </p:stCondLst>
                            <p:childTnLst>
                              <p:par>
                                <p:cTn id="109" presetID="64" presetClass="path" presetSubtype="0" accel="50000" decel="50000" fill="hold" grpId="1" nodeType="afterEffect">
                                  <p:stCondLst>
                                    <p:cond delay="0"/>
                                  </p:stCondLst>
                                  <p:childTnLst>
                                    <p:animMotion origin="layout" path="M -2.77778E-7 1.60494E-6 L -0.14236 -0.13673 " pathEditMode="relative" rAng="0" ptsTypes="AA">
                                      <p:cBhvr>
                                        <p:cTn id="110" dur="1500" fill="hold"/>
                                        <p:tgtEl>
                                          <p:spTgt spid="25"/>
                                        </p:tgtEl>
                                        <p:attrNameLst>
                                          <p:attrName>ppt_x</p:attrName>
                                          <p:attrName>ppt_y</p:attrName>
                                        </p:attrNameLst>
                                      </p:cBhvr>
                                      <p:rCtr x="-7118" y="-6852"/>
                                    </p:animMotion>
                                  </p:childTnLst>
                                </p:cTn>
                              </p:par>
                            </p:childTnLst>
                          </p:cTn>
                        </p:par>
                      </p:childTnLst>
                    </p:cTn>
                  </p:par>
                  <p:par>
                    <p:cTn id="111" fill="hold">
                      <p:stCondLst>
                        <p:cond delay="indefinite"/>
                      </p:stCondLst>
                      <p:childTnLst>
                        <p:par>
                          <p:cTn id="112" fill="hold">
                            <p:stCondLst>
                              <p:cond delay="0"/>
                            </p:stCondLst>
                            <p:childTnLst>
                              <p:par>
                                <p:cTn id="113" presetID="22" presetClass="entr" presetSubtype="1" fill="hold" grpId="0" nodeType="clickEffect">
                                  <p:stCondLst>
                                    <p:cond delay="0"/>
                                  </p:stCondLst>
                                  <p:childTnLst>
                                    <p:set>
                                      <p:cBhvr>
                                        <p:cTn id="114" dur="1" fill="hold">
                                          <p:stCondLst>
                                            <p:cond delay="0"/>
                                          </p:stCondLst>
                                        </p:cTn>
                                        <p:tgtEl>
                                          <p:spTgt spid="21"/>
                                        </p:tgtEl>
                                        <p:attrNameLst>
                                          <p:attrName>style.visibility</p:attrName>
                                        </p:attrNameLst>
                                      </p:cBhvr>
                                      <p:to>
                                        <p:strVal val="visible"/>
                                      </p:to>
                                    </p:set>
                                    <p:animEffect transition="in" filter="wipe(up)">
                                      <p:cBhvr>
                                        <p:cTn id="115" dur="750"/>
                                        <p:tgtEl>
                                          <p:spTgt spid="21"/>
                                        </p:tgtEl>
                                      </p:cBhvr>
                                    </p:animEffect>
                                  </p:childTnLst>
                                </p:cTn>
                              </p:par>
                            </p:childTnLst>
                          </p:cTn>
                        </p:par>
                      </p:childTnLst>
                    </p:cTn>
                  </p:par>
                  <p:par>
                    <p:cTn id="116" fill="hold">
                      <p:stCondLst>
                        <p:cond delay="indefinite"/>
                      </p:stCondLst>
                      <p:childTnLst>
                        <p:par>
                          <p:cTn id="117" fill="hold">
                            <p:stCondLst>
                              <p:cond delay="0"/>
                            </p:stCondLst>
                            <p:childTnLst>
                              <p:par>
                                <p:cTn id="118" presetID="53" presetClass="entr" presetSubtype="16" fill="hold" grpId="0" nodeType="clickEffect">
                                  <p:stCondLst>
                                    <p:cond delay="0"/>
                                  </p:stCondLst>
                                  <p:childTnLst>
                                    <p:set>
                                      <p:cBhvr>
                                        <p:cTn id="119" dur="1" fill="hold">
                                          <p:stCondLst>
                                            <p:cond delay="0"/>
                                          </p:stCondLst>
                                        </p:cTn>
                                        <p:tgtEl>
                                          <p:spTgt spid="22"/>
                                        </p:tgtEl>
                                        <p:attrNameLst>
                                          <p:attrName>style.visibility</p:attrName>
                                        </p:attrNameLst>
                                      </p:cBhvr>
                                      <p:to>
                                        <p:strVal val="visible"/>
                                      </p:to>
                                    </p:set>
                                    <p:anim calcmode="lin" valueType="num">
                                      <p:cBhvr>
                                        <p:cTn id="120" dur="750" fill="hold"/>
                                        <p:tgtEl>
                                          <p:spTgt spid="22"/>
                                        </p:tgtEl>
                                        <p:attrNameLst>
                                          <p:attrName>ppt_w</p:attrName>
                                        </p:attrNameLst>
                                      </p:cBhvr>
                                      <p:tavLst>
                                        <p:tav tm="0">
                                          <p:val>
                                            <p:fltVal val="0"/>
                                          </p:val>
                                        </p:tav>
                                        <p:tav tm="100000">
                                          <p:val>
                                            <p:strVal val="#ppt_w"/>
                                          </p:val>
                                        </p:tav>
                                      </p:tavLst>
                                    </p:anim>
                                    <p:anim calcmode="lin" valueType="num">
                                      <p:cBhvr>
                                        <p:cTn id="121" dur="750" fill="hold"/>
                                        <p:tgtEl>
                                          <p:spTgt spid="22"/>
                                        </p:tgtEl>
                                        <p:attrNameLst>
                                          <p:attrName>ppt_h</p:attrName>
                                        </p:attrNameLst>
                                      </p:cBhvr>
                                      <p:tavLst>
                                        <p:tav tm="0">
                                          <p:val>
                                            <p:fltVal val="0"/>
                                          </p:val>
                                        </p:tav>
                                        <p:tav tm="100000">
                                          <p:val>
                                            <p:strVal val="#ppt_h"/>
                                          </p:val>
                                        </p:tav>
                                      </p:tavLst>
                                    </p:anim>
                                    <p:animEffect transition="in" filter="fade">
                                      <p:cBhvr>
                                        <p:cTn id="122" dur="750"/>
                                        <p:tgtEl>
                                          <p:spTgt spid="22"/>
                                        </p:tgtEl>
                                      </p:cBhvr>
                                    </p:animEffect>
                                  </p:childTnLst>
                                </p:cTn>
                              </p:par>
                            </p:childTnLst>
                          </p:cTn>
                        </p:par>
                        <p:par>
                          <p:cTn id="123" fill="hold">
                            <p:stCondLst>
                              <p:cond delay="750"/>
                            </p:stCondLst>
                            <p:childTnLst>
                              <p:par>
                                <p:cTn id="124" presetID="64" presetClass="path" presetSubtype="0" accel="50000" decel="50000" fill="hold" grpId="1" nodeType="afterEffect">
                                  <p:stCondLst>
                                    <p:cond delay="0"/>
                                  </p:stCondLst>
                                  <p:childTnLst>
                                    <p:animMotion origin="layout" path="M -4.16667E-6 -3.82716E-6 L 0.00539 -0.40339 " pathEditMode="relative" rAng="0" ptsTypes="AA">
                                      <p:cBhvr>
                                        <p:cTn id="125" dur="1500" fill="hold"/>
                                        <p:tgtEl>
                                          <p:spTgt spid="22"/>
                                        </p:tgtEl>
                                        <p:attrNameLst>
                                          <p:attrName>ppt_x</p:attrName>
                                          <p:attrName>ppt_y</p:attrName>
                                        </p:attrNameLst>
                                      </p:cBhvr>
                                      <p:rCtr x="260" y="-20185"/>
                                    </p:animMotion>
                                  </p:childTnLst>
                                </p:cTn>
                              </p:par>
                              <p:par>
                                <p:cTn id="126" presetID="22" presetClass="entr" presetSubtype="4" fill="hold" grpId="0" nodeType="withEffect">
                                  <p:stCondLst>
                                    <p:cond delay="0"/>
                                  </p:stCondLst>
                                  <p:childTnLst>
                                    <p:set>
                                      <p:cBhvr>
                                        <p:cTn id="127" dur="1" fill="hold">
                                          <p:stCondLst>
                                            <p:cond delay="0"/>
                                          </p:stCondLst>
                                        </p:cTn>
                                        <p:tgtEl>
                                          <p:spTgt spid="23"/>
                                        </p:tgtEl>
                                        <p:attrNameLst>
                                          <p:attrName>style.visibility</p:attrName>
                                        </p:attrNameLst>
                                      </p:cBhvr>
                                      <p:to>
                                        <p:strVal val="visible"/>
                                      </p:to>
                                    </p:set>
                                    <p:animEffect transition="in" filter="wipe(down)">
                                      <p:cBhvr>
                                        <p:cTn id="128" dur="1000"/>
                                        <p:tgtEl>
                                          <p:spTgt spid="23"/>
                                        </p:tgtEl>
                                      </p:cBhvr>
                                    </p:animEffect>
                                  </p:childTnLst>
                                </p:cTn>
                              </p:par>
                            </p:childTnLst>
                          </p:cTn>
                        </p:par>
                      </p:childTnLst>
                    </p:cTn>
                  </p:par>
                  <p:par>
                    <p:cTn id="129" fill="hold">
                      <p:stCondLst>
                        <p:cond delay="indefinite"/>
                      </p:stCondLst>
                      <p:childTnLst>
                        <p:par>
                          <p:cTn id="130" fill="hold">
                            <p:stCondLst>
                              <p:cond delay="0"/>
                            </p:stCondLst>
                            <p:childTnLst>
                              <p:par>
                                <p:cTn id="131" presetID="35" presetClass="path" presetSubtype="0" accel="50000" decel="50000" fill="hold" grpId="2" nodeType="clickEffect">
                                  <p:stCondLst>
                                    <p:cond delay="0"/>
                                  </p:stCondLst>
                                  <p:childTnLst>
                                    <p:animMotion origin="layout" path="M 0.00539 -0.40339 L -0.28993 -0.40123 " pathEditMode="relative" rAng="0" ptsTypes="AA">
                                      <p:cBhvr>
                                        <p:cTn id="132" dur="1500" fill="hold"/>
                                        <p:tgtEl>
                                          <p:spTgt spid="22"/>
                                        </p:tgtEl>
                                        <p:attrNameLst>
                                          <p:attrName>ppt_x</p:attrName>
                                          <p:attrName>ppt_y</p:attrName>
                                        </p:attrNameLst>
                                      </p:cBhvr>
                                      <p:rCtr x="-14774" y="93"/>
                                    </p:animMotion>
                                  </p:childTnLst>
                                </p:cTn>
                              </p:par>
                              <p:par>
                                <p:cTn id="133" presetID="22" presetClass="entr" presetSubtype="2" fill="hold" grpId="0" nodeType="withEffect">
                                  <p:stCondLst>
                                    <p:cond delay="0"/>
                                  </p:stCondLst>
                                  <p:childTnLst>
                                    <p:set>
                                      <p:cBhvr>
                                        <p:cTn id="134" dur="1" fill="hold">
                                          <p:stCondLst>
                                            <p:cond delay="0"/>
                                          </p:stCondLst>
                                        </p:cTn>
                                        <p:tgtEl>
                                          <p:spTgt spid="24"/>
                                        </p:tgtEl>
                                        <p:attrNameLst>
                                          <p:attrName>style.visibility</p:attrName>
                                        </p:attrNameLst>
                                      </p:cBhvr>
                                      <p:to>
                                        <p:strVal val="visible"/>
                                      </p:to>
                                    </p:set>
                                    <p:animEffect transition="in" filter="wipe(right)">
                                      <p:cBhvr>
                                        <p:cTn id="135" dur="1000"/>
                                        <p:tgtEl>
                                          <p:spTgt spid="24"/>
                                        </p:tgtEl>
                                      </p:cBhvr>
                                    </p:animEffect>
                                  </p:childTnLst>
                                </p:cTn>
                              </p:par>
                            </p:childTnLst>
                          </p:cTn>
                        </p:par>
                        <p:par>
                          <p:cTn id="136" fill="hold">
                            <p:stCondLst>
                              <p:cond delay="1500"/>
                            </p:stCondLst>
                            <p:childTnLst>
                              <p:par>
                                <p:cTn id="137" presetID="22" presetClass="entr" presetSubtype="1" fill="hold" nodeType="afterEffect">
                                  <p:stCondLst>
                                    <p:cond delay="0"/>
                                  </p:stCondLst>
                                  <p:childTnLst>
                                    <p:set>
                                      <p:cBhvr>
                                        <p:cTn id="138" dur="1" fill="hold">
                                          <p:stCondLst>
                                            <p:cond delay="0"/>
                                          </p:stCondLst>
                                        </p:cTn>
                                        <p:tgtEl>
                                          <p:spTgt spid="5"/>
                                        </p:tgtEl>
                                        <p:attrNameLst>
                                          <p:attrName>style.visibility</p:attrName>
                                        </p:attrNameLst>
                                      </p:cBhvr>
                                      <p:to>
                                        <p:strVal val="visible"/>
                                      </p:to>
                                    </p:set>
                                    <p:animEffect transition="in" filter="wipe(up)">
                                      <p:cBhvr>
                                        <p:cTn id="139" dur="750"/>
                                        <p:tgtEl>
                                          <p:spTgt spid="5"/>
                                        </p:tgtEl>
                                      </p:cBhvr>
                                    </p:animEffect>
                                  </p:childTnLst>
                                </p:cTn>
                              </p:par>
                            </p:childTnLst>
                          </p:cTn>
                        </p:par>
                        <p:par>
                          <p:cTn id="140" fill="hold">
                            <p:stCondLst>
                              <p:cond delay="2250"/>
                            </p:stCondLst>
                            <p:childTnLst>
                              <p:par>
                                <p:cTn id="141" presetID="22" presetClass="entr" presetSubtype="1" fill="hold" nodeType="afterEffect">
                                  <p:stCondLst>
                                    <p:cond delay="0"/>
                                  </p:stCondLst>
                                  <p:childTnLst>
                                    <p:set>
                                      <p:cBhvr>
                                        <p:cTn id="142" dur="1" fill="hold">
                                          <p:stCondLst>
                                            <p:cond delay="0"/>
                                          </p:stCondLst>
                                        </p:cTn>
                                        <p:tgtEl>
                                          <p:spTgt spid="6"/>
                                        </p:tgtEl>
                                        <p:attrNameLst>
                                          <p:attrName>style.visibility</p:attrName>
                                        </p:attrNameLst>
                                      </p:cBhvr>
                                      <p:to>
                                        <p:strVal val="visible"/>
                                      </p:to>
                                    </p:set>
                                    <p:animEffect transition="in" filter="wipe(up)">
                                      <p:cBhvr>
                                        <p:cTn id="143" dur="7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P spid="14" grpId="1" animBg="1"/>
      <p:bldP spid="14" grpId="2" animBg="1"/>
      <p:bldP spid="15" grpId="0" animBg="1"/>
      <p:bldP spid="15" grpId="1" animBg="1"/>
      <p:bldP spid="17" grpId="0" animBg="1"/>
      <p:bldP spid="17" grpId="1" animBg="1"/>
      <p:bldP spid="19" grpId="0"/>
      <p:bldP spid="20" grpId="0" animBg="1"/>
      <p:bldP spid="21" grpId="0" animBg="1"/>
      <p:bldP spid="22" grpId="0" animBg="1"/>
      <p:bldP spid="22" grpId="1" animBg="1"/>
      <p:bldP spid="22" grpId="2" animBg="1"/>
      <p:bldP spid="23" grpId="0" animBg="1"/>
      <p:bldP spid="24" grpId="0" animBg="1"/>
      <p:bldP spid="25" grpId="0" animBg="1"/>
      <p:bldP spid="25" grpId="1" animBg="1"/>
      <p:bldP spid="4" grpId="0"/>
      <p:bldP spid="16" grpId="0" animBg="1"/>
      <p:bldP spid="16" grpId="1" animBg="1"/>
    </p:bld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1">
            <a:hlinkClick r:id="rId2" action="ppaction://hlinksldjump"/>
          </p:cNvPr>
          <p:cNvSpPr>
            <a:spLocks noChangeArrowheads="1"/>
          </p:cNvSpPr>
          <p:nvPr/>
        </p:nvSpPr>
        <p:spPr bwMode="auto">
          <a:xfrm>
            <a:off x="16907" y="222538"/>
            <a:ext cx="9110186" cy="4339650"/>
          </a:xfrm>
          <a:prstGeom prst="rect">
            <a:avLst/>
          </a:prstGeom>
          <a:no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200" b="0" i="0" u="none" strike="noStrike" cap="none" normalizeH="0" baseline="0" dirty="0" smtClean="0">
                <a:ln>
                  <a:noFill/>
                </a:ln>
                <a:solidFill>
                  <a:srgbClr val="000000"/>
                </a:solidFill>
                <a:effectLst/>
                <a:latin typeface="宋体" panose="02010600030101010101" pitchFamily="2" charset="-122"/>
                <a:ea typeface="宋体" panose="02010600030101010101" pitchFamily="2" charset="-122"/>
              </a:rPr>
              <a:t>&lt;</a:t>
            </a:r>
            <a:r>
              <a:rPr kumimoji="0" lang="zh-CN" altLang="zh-CN" sz="1200" b="1" i="0" u="none" strike="noStrike" cap="none" normalizeH="0" baseline="0" dirty="0" smtClean="0">
                <a:ln>
                  <a:noFill/>
                </a:ln>
                <a:solidFill>
                  <a:srgbClr val="000080"/>
                </a:solidFill>
                <a:effectLst/>
                <a:latin typeface="宋体" panose="02010600030101010101" pitchFamily="2" charset="-122"/>
                <a:ea typeface="宋体" panose="02010600030101010101" pitchFamily="2" charset="-122"/>
              </a:rPr>
              <a:t>ul </a:t>
            </a:r>
            <a:r>
              <a:rPr kumimoji="0" lang="zh-CN" altLang="zh-CN" sz="1200" b="1" i="0" u="none" strike="noStrike" cap="none" normalizeH="0" baseline="0" dirty="0" smtClean="0">
                <a:ln>
                  <a:noFill/>
                </a:ln>
                <a:solidFill>
                  <a:srgbClr val="0000FF"/>
                </a:solidFill>
                <a:effectLst/>
                <a:latin typeface="宋体" panose="02010600030101010101" pitchFamily="2" charset="-122"/>
                <a:ea typeface="宋体" panose="02010600030101010101" pitchFamily="2" charset="-122"/>
              </a:rPr>
              <a:t>class=</a:t>
            </a:r>
            <a:r>
              <a:rPr kumimoji="0" lang="zh-CN" altLang="zh-CN" sz="1200" b="1" i="0" u="none" strike="noStrike" cap="none" normalizeH="0" baseline="0" dirty="0" smtClean="0">
                <a:ln>
                  <a:noFill/>
                </a:ln>
                <a:solidFill>
                  <a:srgbClr val="008000"/>
                </a:solidFill>
                <a:effectLst/>
                <a:latin typeface="宋体" panose="02010600030101010101" pitchFamily="2" charset="-122"/>
                <a:ea typeface="宋体" panose="02010600030101010101" pitchFamily="2" charset="-122"/>
              </a:rPr>
              <a:t>"m-state"</a:t>
            </a:r>
            <a:r>
              <a:rPr kumimoji="0" lang="zh-CN" altLang="zh-CN" sz="1200" b="0" i="0" u="none" strike="noStrike" cap="none" normalizeH="0" baseline="0" dirty="0" smtClean="0">
                <a:ln>
                  <a:noFill/>
                </a:ln>
                <a:solidFill>
                  <a:srgbClr val="000000"/>
                </a:solidFill>
                <a:effectLst/>
                <a:latin typeface="宋体" panose="02010600030101010101" pitchFamily="2" charset="-122"/>
                <a:ea typeface="宋体" panose="02010600030101010101" pitchFamily="2" charset="-122"/>
              </a:rPr>
              <a:t>&gt;</a:t>
            </a:r>
            <a:br>
              <a:rPr kumimoji="0" lang="zh-CN" altLang="zh-CN" sz="1200" b="0" i="0" u="none" strike="noStrike" cap="none" normalizeH="0" baseline="0" dirty="0" smtClean="0">
                <a:ln>
                  <a:noFill/>
                </a:ln>
                <a:solidFill>
                  <a:srgbClr val="000000"/>
                </a:solidFill>
                <a:effectLst/>
                <a:latin typeface="宋体" panose="02010600030101010101" pitchFamily="2" charset="-122"/>
                <a:ea typeface="宋体" panose="02010600030101010101" pitchFamily="2" charset="-122"/>
              </a:rPr>
            </a:br>
            <a:r>
              <a:rPr kumimoji="0" lang="zh-CN" altLang="zh-CN" sz="1200" b="0" i="0" u="none" strike="noStrike" cap="none" normalizeH="0" baseline="0" dirty="0" smtClean="0">
                <a:ln>
                  <a:noFill/>
                </a:ln>
                <a:solidFill>
                  <a:srgbClr val="000000"/>
                </a:solidFill>
                <a:effectLst/>
                <a:latin typeface="宋体" panose="02010600030101010101" pitchFamily="2" charset="-122"/>
                <a:ea typeface="宋体" panose="02010600030101010101" pitchFamily="2" charset="-122"/>
              </a:rPr>
              <a:t>  &lt;</a:t>
            </a:r>
            <a:r>
              <a:rPr kumimoji="0" lang="zh-CN" altLang="zh-CN" sz="1200" b="1" i="0" u="none" strike="noStrike" cap="none" normalizeH="0" baseline="0" dirty="0" smtClean="0">
                <a:ln>
                  <a:noFill/>
                </a:ln>
                <a:solidFill>
                  <a:srgbClr val="000080"/>
                </a:solidFill>
                <a:effectLst/>
                <a:latin typeface="宋体" panose="02010600030101010101" pitchFamily="2" charset="-122"/>
                <a:ea typeface="宋体" panose="02010600030101010101" pitchFamily="2" charset="-122"/>
              </a:rPr>
              <a:t>#if </a:t>
            </a:r>
            <a:r>
              <a:rPr kumimoji="0" lang="zh-CN" altLang="zh-CN" sz="1200" b="0" i="0" u="none" strike="noStrike" cap="none" normalizeH="0" baseline="0" dirty="0" smtClean="0">
                <a:ln>
                  <a:noFill/>
                </a:ln>
                <a:solidFill>
                  <a:srgbClr val="000000"/>
                </a:solidFill>
                <a:effectLst/>
                <a:latin typeface="宋体" panose="02010600030101010101" pitchFamily="2" charset="-122"/>
                <a:ea typeface="宋体" panose="02010600030101010101" pitchFamily="2" charset="-122"/>
              </a:rPr>
              <a:t>mode=="boss"&gt;</a:t>
            </a:r>
            <a:br>
              <a:rPr kumimoji="0" lang="zh-CN" altLang="zh-CN" sz="1200" b="0" i="0" u="none" strike="noStrike" cap="none" normalizeH="0" baseline="0" dirty="0" smtClean="0">
                <a:ln>
                  <a:noFill/>
                </a:ln>
                <a:solidFill>
                  <a:srgbClr val="000000"/>
                </a:solidFill>
                <a:effectLst/>
                <a:latin typeface="宋体" panose="02010600030101010101" pitchFamily="2" charset="-122"/>
                <a:ea typeface="宋体" panose="02010600030101010101" pitchFamily="2" charset="-122"/>
              </a:rPr>
            </a:br>
            <a:r>
              <a:rPr kumimoji="0" lang="zh-CN" altLang="zh-CN" sz="1200" b="0" i="0" u="none" strike="noStrike" cap="none" normalizeH="0" baseline="0" dirty="0" smtClean="0">
                <a:ln>
                  <a:noFill/>
                </a:ln>
                <a:solidFill>
                  <a:srgbClr val="000000"/>
                </a:solidFill>
                <a:effectLst/>
                <a:latin typeface="宋体" panose="02010600030101010101" pitchFamily="2" charset="-122"/>
                <a:ea typeface="宋体" panose="02010600030101010101" pitchFamily="2" charset="-122"/>
              </a:rPr>
              <a:t>    &lt;</a:t>
            </a:r>
            <a:r>
              <a:rPr kumimoji="0" lang="zh-CN" altLang="zh-CN" sz="1200" b="1" i="0" u="none" strike="noStrike" cap="none" normalizeH="0" baseline="0" dirty="0" smtClean="0">
                <a:ln>
                  <a:noFill/>
                </a:ln>
                <a:solidFill>
                  <a:srgbClr val="000080"/>
                </a:solidFill>
                <a:effectLst/>
                <a:latin typeface="宋体" panose="02010600030101010101" pitchFamily="2" charset="-122"/>
                <a:ea typeface="宋体" panose="02010600030101010101" pitchFamily="2" charset="-122"/>
              </a:rPr>
              <a:t>li </a:t>
            </a:r>
            <a:r>
              <a:rPr kumimoji="0" lang="zh-CN" altLang="zh-CN" sz="1200" b="1" i="0" u="none" strike="noStrike" cap="none" normalizeH="0" baseline="0" dirty="0" smtClean="0">
                <a:ln>
                  <a:noFill/>
                </a:ln>
                <a:solidFill>
                  <a:srgbClr val="0000FF"/>
                </a:solidFill>
                <a:effectLst/>
                <a:latin typeface="宋体" panose="02010600030101010101" pitchFamily="2" charset="-122"/>
                <a:ea typeface="宋体" panose="02010600030101010101" pitchFamily="2" charset="-122"/>
              </a:rPr>
              <a:t>class=</a:t>
            </a:r>
            <a:r>
              <a:rPr kumimoji="0" lang="zh-CN" altLang="zh-CN" sz="1200" b="1" i="0" u="none" strike="noStrike" cap="none" normalizeH="0" baseline="0" dirty="0" smtClean="0">
                <a:ln>
                  <a:noFill/>
                </a:ln>
                <a:solidFill>
                  <a:srgbClr val="008000"/>
                </a:solidFill>
                <a:effectLst/>
                <a:latin typeface="宋体" panose="02010600030101010101" pitchFamily="2" charset="-122"/>
                <a:ea typeface="宋体" panose="02010600030101010101" pitchFamily="2" charset="-122"/>
              </a:rPr>
              <a:t>"f-ib kefu"</a:t>
            </a:r>
            <a:r>
              <a:rPr kumimoji="0" lang="zh-CN" altLang="zh-CN" sz="1200" b="0" i="0" u="none" strike="noStrike" cap="none" normalizeH="0" baseline="0" dirty="0" smtClean="0">
                <a:ln>
                  <a:noFill/>
                </a:ln>
                <a:solidFill>
                  <a:srgbClr val="000000"/>
                </a:solidFill>
                <a:effectLst/>
                <a:latin typeface="宋体" panose="02010600030101010101" pitchFamily="2" charset="-122"/>
                <a:ea typeface="宋体" panose="02010600030101010101" pitchFamily="2" charset="-122"/>
              </a:rPr>
              <a:t>&gt;&lt;</a:t>
            </a:r>
            <a:r>
              <a:rPr kumimoji="0" lang="zh-CN" altLang="zh-CN" sz="1200" b="1" i="0" u="none" strike="noStrike" cap="none" normalizeH="0" baseline="0" dirty="0" smtClean="0">
                <a:ln>
                  <a:noFill/>
                </a:ln>
                <a:solidFill>
                  <a:srgbClr val="000080"/>
                </a:solidFill>
                <a:effectLst/>
                <a:latin typeface="宋体" panose="02010600030101010101" pitchFamily="2" charset="-122"/>
                <a:ea typeface="宋体" panose="02010600030101010101" pitchFamily="2" charset="-122"/>
              </a:rPr>
              <a:t>a </a:t>
            </a:r>
            <a:r>
              <a:rPr kumimoji="0" lang="zh-CN" altLang="zh-CN" sz="1200" b="1" i="0" u="none" strike="noStrike" cap="none" normalizeH="0" baseline="0" dirty="0" smtClean="0">
                <a:ln>
                  <a:noFill/>
                </a:ln>
                <a:solidFill>
                  <a:srgbClr val="0000FF"/>
                </a:solidFill>
                <a:effectLst/>
                <a:latin typeface="宋体" panose="02010600030101010101" pitchFamily="2" charset="-122"/>
                <a:ea typeface="宋体" panose="02010600030101010101" pitchFamily="2" charset="-122"/>
              </a:rPr>
              <a:t>href=</a:t>
            </a:r>
            <a:r>
              <a:rPr kumimoji="0" lang="zh-CN" altLang="zh-CN" sz="1200" b="1" i="0" u="none" strike="noStrike" cap="none" normalizeH="0" baseline="0" dirty="0" smtClean="0">
                <a:ln>
                  <a:noFill/>
                </a:ln>
                <a:solidFill>
                  <a:srgbClr val="008000"/>
                </a:solidFill>
                <a:effectLst/>
                <a:latin typeface="宋体" panose="02010600030101010101" pitchFamily="2" charset="-122"/>
                <a:ea typeface="宋体" panose="02010600030101010101" pitchFamily="2" charset="-122"/>
              </a:rPr>
              <a:t>"/chat/"</a:t>
            </a:r>
            <a:r>
              <a:rPr kumimoji="0" lang="zh-CN" altLang="zh-CN" sz="1200" b="0" i="0" u="none" strike="noStrike" cap="none" normalizeH="0" baseline="0" dirty="0" smtClean="0">
                <a:ln>
                  <a:noFill/>
                </a:ln>
                <a:solidFill>
                  <a:srgbClr val="000000"/>
                </a:solidFill>
                <a:effectLst/>
                <a:latin typeface="宋体" panose="02010600030101010101" pitchFamily="2" charset="-122"/>
                <a:ea typeface="宋体" panose="02010600030101010101" pitchFamily="2" charset="-122"/>
              </a:rPr>
              <a:t>&gt;&lt;</a:t>
            </a:r>
            <a:r>
              <a:rPr kumimoji="0" lang="zh-CN" altLang="zh-CN" sz="1200" b="1" i="0" u="none" strike="noStrike" cap="none" normalizeH="0" baseline="0" dirty="0" smtClean="0">
                <a:ln>
                  <a:noFill/>
                </a:ln>
                <a:solidFill>
                  <a:srgbClr val="000080"/>
                </a:solidFill>
                <a:effectLst/>
                <a:latin typeface="宋体" panose="02010600030101010101" pitchFamily="2" charset="-122"/>
                <a:ea typeface="宋体" panose="02010600030101010101" pitchFamily="2" charset="-122"/>
              </a:rPr>
              <a:t>i </a:t>
            </a:r>
            <a:r>
              <a:rPr kumimoji="0" lang="zh-CN" altLang="zh-CN" sz="1200" b="1" i="0" u="none" strike="noStrike" cap="none" normalizeH="0" baseline="0" dirty="0" smtClean="0">
                <a:ln>
                  <a:noFill/>
                </a:ln>
                <a:solidFill>
                  <a:srgbClr val="0000FF"/>
                </a:solidFill>
                <a:effectLst/>
                <a:latin typeface="宋体" panose="02010600030101010101" pitchFamily="2" charset="-122"/>
                <a:ea typeface="宋体" panose="02010600030101010101" pitchFamily="2" charset="-122"/>
              </a:rPr>
              <a:t>class=</a:t>
            </a:r>
            <a:r>
              <a:rPr kumimoji="0" lang="zh-CN" altLang="zh-CN" sz="1200" b="1" i="0" u="none" strike="noStrike" cap="none" normalizeH="0" baseline="0" dirty="0" smtClean="0">
                <a:ln>
                  <a:noFill/>
                </a:ln>
                <a:solidFill>
                  <a:srgbClr val="008000"/>
                </a:solidFill>
                <a:effectLst/>
                <a:latin typeface="宋体" panose="02010600030101010101" pitchFamily="2" charset="-122"/>
                <a:ea typeface="宋体" panose="02010600030101010101" pitchFamily="2" charset="-122"/>
              </a:rPr>
              <a:t>"u-icon-switch"</a:t>
            </a:r>
            <a:r>
              <a:rPr kumimoji="0" lang="zh-CN" altLang="zh-CN" sz="1200" b="0" i="0" u="none" strike="noStrike" cap="none" normalizeH="0" baseline="0" dirty="0" smtClean="0">
                <a:ln>
                  <a:noFill/>
                </a:ln>
                <a:solidFill>
                  <a:srgbClr val="000000"/>
                </a:solidFill>
                <a:effectLst/>
                <a:latin typeface="宋体" panose="02010600030101010101" pitchFamily="2" charset="-122"/>
                <a:ea typeface="宋体" panose="02010600030101010101" pitchFamily="2" charset="-122"/>
              </a:rPr>
              <a:t>&gt;&lt;/</a:t>
            </a:r>
            <a:r>
              <a:rPr kumimoji="0" lang="zh-CN" altLang="zh-CN" sz="1200" b="1" i="0" u="none" strike="noStrike" cap="none" normalizeH="0" baseline="0" dirty="0" smtClean="0">
                <a:ln>
                  <a:noFill/>
                </a:ln>
                <a:solidFill>
                  <a:srgbClr val="000080"/>
                </a:solidFill>
                <a:effectLst/>
                <a:latin typeface="宋体" panose="02010600030101010101" pitchFamily="2" charset="-122"/>
                <a:ea typeface="宋体" panose="02010600030101010101" pitchFamily="2" charset="-122"/>
              </a:rPr>
              <a:t>i</a:t>
            </a:r>
            <a:r>
              <a:rPr kumimoji="0" lang="zh-CN" altLang="zh-CN" sz="1200" b="0" i="0" u="none" strike="noStrike" cap="none" normalizeH="0" baseline="0" dirty="0" smtClean="0">
                <a:ln>
                  <a:noFill/>
                </a:ln>
                <a:solidFill>
                  <a:srgbClr val="000000"/>
                </a:solidFill>
                <a:effectLst/>
                <a:latin typeface="宋体" panose="02010600030101010101" pitchFamily="2" charset="-122"/>
                <a:ea typeface="宋体" panose="02010600030101010101" pitchFamily="2" charset="-122"/>
              </a:rPr>
              <a:t>&gt;切换为客服模式&lt;/</a:t>
            </a:r>
            <a:r>
              <a:rPr kumimoji="0" lang="zh-CN" altLang="zh-CN" sz="1200" b="1" i="0" u="none" strike="noStrike" cap="none" normalizeH="0" baseline="0" dirty="0" smtClean="0">
                <a:ln>
                  <a:noFill/>
                </a:ln>
                <a:solidFill>
                  <a:srgbClr val="000080"/>
                </a:solidFill>
                <a:effectLst/>
                <a:latin typeface="宋体" panose="02010600030101010101" pitchFamily="2" charset="-122"/>
                <a:ea typeface="宋体" panose="02010600030101010101" pitchFamily="2" charset="-122"/>
              </a:rPr>
              <a:t>a</a:t>
            </a:r>
            <a:r>
              <a:rPr kumimoji="0" lang="zh-CN" altLang="zh-CN" sz="1200" b="0" i="0" u="none" strike="noStrike" cap="none" normalizeH="0" baseline="0" dirty="0" smtClean="0">
                <a:ln>
                  <a:noFill/>
                </a:ln>
                <a:solidFill>
                  <a:srgbClr val="000000"/>
                </a:solidFill>
                <a:effectLst/>
                <a:latin typeface="宋体" panose="02010600030101010101" pitchFamily="2" charset="-122"/>
                <a:ea typeface="宋体" panose="02010600030101010101" pitchFamily="2" charset="-122"/>
              </a:rPr>
              <a:t>&gt;&lt;/</a:t>
            </a:r>
            <a:r>
              <a:rPr kumimoji="0" lang="zh-CN" altLang="zh-CN" sz="1200" b="1" i="0" u="none" strike="noStrike" cap="none" normalizeH="0" baseline="0" dirty="0" smtClean="0">
                <a:ln>
                  <a:noFill/>
                </a:ln>
                <a:solidFill>
                  <a:srgbClr val="000080"/>
                </a:solidFill>
                <a:effectLst/>
                <a:latin typeface="宋体" panose="02010600030101010101" pitchFamily="2" charset="-122"/>
                <a:ea typeface="宋体" panose="02010600030101010101" pitchFamily="2" charset="-122"/>
              </a:rPr>
              <a:t>li</a:t>
            </a:r>
            <a:r>
              <a:rPr kumimoji="0" lang="zh-CN" altLang="zh-CN" sz="1200" b="0" i="0" u="none" strike="noStrike" cap="none" normalizeH="0" baseline="0" dirty="0" smtClean="0">
                <a:ln>
                  <a:noFill/>
                </a:ln>
                <a:solidFill>
                  <a:srgbClr val="000000"/>
                </a:solidFill>
                <a:effectLst/>
                <a:latin typeface="宋体" panose="02010600030101010101" pitchFamily="2" charset="-122"/>
                <a:ea typeface="宋体" panose="02010600030101010101" pitchFamily="2" charset="-122"/>
              </a:rPr>
              <a:t>&gt;</a:t>
            </a:r>
            <a:br>
              <a:rPr kumimoji="0" lang="zh-CN" altLang="zh-CN" sz="1200" b="0" i="0" u="none" strike="noStrike" cap="none" normalizeH="0" baseline="0" dirty="0" smtClean="0">
                <a:ln>
                  <a:noFill/>
                </a:ln>
                <a:solidFill>
                  <a:srgbClr val="000000"/>
                </a:solidFill>
                <a:effectLst/>
                <a:latin typeface="宋体" panose="02010600030101010101" pitchFamily="2" charset="-122"/>
                <a:ea typeface="宋体" panose="02010600030101010101" pitchFamily="2" charset="-122"/>
              </a:rPr>
            </a:br>
            <a:r>
              <a:rPr kumimoji="0" lang="zh-CN" altLang="zh-CN" sz="1200" b="0" i="0" u="none" strike="noStrike" cap="none" normalizeH="0" baseline="0" dirty="0" smtClean="0">
                <a:ln>
                  <a:noFill/>
                </a:ln>
                <a:solidFill>
                  <a:srgbClr val="000000"/>
                </a:solidFill>
                <a:effectLst/>
                <a:latin typeface="宋体" panose="02010600030101010101" pitchFamily="2" charset="-122"/>
                <a:ea typeface="宋体" panose="02010600030101010101" pitchFamily="2" charset="-122"/>
              </a:rPr>
              <a:t>  &lt;</a:t>
            </a:r>
            <a:r>
              <a:rPr kumimoji="0" lang="zh-CN" altLang="zh-CN" sz="1200" b="1" i="0" u="none" strike="noStrike" cap="none" normalizeH="0" baseline="0" dirty="0" smtClean="0">
                <a:ln>
                  <a:noFill/>
                </a:ln>
                <a:solidFill>
                  <a:srgbClr val="000080"/>
                </a:solidFill>
                <a:effectLst/>
                <a:latin typeface="宋体" panose="02010600030101010101" pitchFamily="2" charset="-122"/>
                <a:ea typeface="宋体" panose="02010600030101010101" pitchFamily="2" charset="-122"/>
              </a:rPr>
              <a:t>#elseif </a:t>
            </a:r>
            <a:r>
              <a:rPr kumimoji="0" lang="zh-CN" altLang="zh-CN" sz="1200" b="0" i="0" u="none" strike="noStrike" cap="none" normalizeH="0" baseline="0" dirty="0" smtClean="0">
                <a:ln>
                  <a:noFill/>
                </a:ln>
                <a:solidFill>
                  <a:srgbClr val="000000"/>
                </a:solidFill>
                <a:effectLst/>
                <a:latin typeface="宋体" panose="02010600030101010101" pitchFamily="2" charset="-122"/>
                <a:ea typeface="宋体" panose="02010600030101010101" pitchFamily="2" charset="-122"/>
              </a:rPr>
              <a:t>mode=="kefu"&amp;&amp;(user.role!0)</a:t>
            </a:r>
            <a:r>
              <a:rPr kumimoji="0" lang="zh-CN" altLang="zh-CN" sz="1200" b="1" i="0" u="none" strike="noStrike" cap="none" normalizeH="0" baseline="0" dirty="0" smtClean="0">
                <a:ln>
                  <a:noFill/>
                </a:ln>
                <a:solidFill>
                  <a:srgbClr val="0000FF"/>
                </a:solidFill>
                <a:effectLst/>
                <a:latin typeface="宋体" panose="02010600030101010101" pitchFamily="2" charset="-122"/>
                <a:ea typeface="宋体" panose="02010600030101010101" pitchFamily="2" charset="-122"/>
              </a:rPr>
              <a:t>&amp;gt;</a:t>
            </a:r>
            <a:r>
              <a:rPr kumimoji="0" lang="zh-CN" altLang="zh-CN" sz="1200" b="0" i="0" u="none" strike="noStrike" cap="none" normalizeH="0" baseline="0" dirty="0" smtClean="0">
                <a:ln>
                  <a:noFill/>
                </a:ln>
                <a:solidFill>
                  <a:srgbClr val="000000"/>
                </a:solidFill>
                <a:effectLst/>
                <a:latin typeface="宋体" panose="02010600030101010101" pitchFamily="2" charset="-122"/>
                <a:ea typeface="宋体" panose="02010600030101010101" pitchFamily="2" charset="-122"/>
              </a:rPr>
              <a:t>0&gt;</a:t>
            </a:r>
            <a:br>
              <a:rPr kumimoji="0" lang="zh-CN" altLang="zh-CN" sz="1200" b="0" i="0" u="none" strike="noStrike" cap="none" normalizeH="0" baseline="0" dirty="0" smtClean="0">
                <a:ln>
                  <a:noFill/>
                </a:ln>
                <a:solidFill>
                  <a:srgbClr val="000000"/>
                </a:solidFill>
                <a:effectLst/>
                <a:latin typeface="宋体" panose="02010600030101010101" pitchFamily="2" charset="-122"/>
                <a:ea typeface="宋体" panose="02010600030101010101" pitchFamily="2" charset="-122"/>
              </a:rPr>
            </a:br>
            <a:r>
              <a:rPr kumimoji="0" lang="zh-CN" altLang="zh-CN" sz="1200" b="0" i="0" u="none" strike="noStrike" cap="none" normalizeH="0" baseline="0" dirty="0" smtClean="0">
                <a:ln>
                  <a:noFill/>
                </a:ln>
                <a:solidFill>
                  <a:srgbClr val="000000"/>
                </a:solidFill>
                <a:effectLst/>
                <a:latin typeface="宋体" panose="02010600030101010101" pitchFamily="2" charset="-122"/>
                <a:ea typeface="宋体" panose="02010600030101010101" pitchFamily="2" charset="-122"/>
              </a:rPr>
              <a:t>    &lt;</a:t>
            </a:r>
            <a:r>
              <a:rPr kumimoji="0" lang="zh-CN" altLang="zh-CN" sz="1200" b="1" i="0" u="none" strike="noStrike" cap="none" normalizeH="0" baseline="0" dirty="0" smtClean="0">
                <a:ln>
                  <a:noFill/>
                </a:ln>
                <a:solidFill>
                  <a:srgbClr val="000080"/>
                </a:solidFill>
                <a:effectLst/>
                <a:latin typeface="宋体" panose="02010600030101010101" pitchFamily="2" charset="-122"/>
                <a:ea typeface="宋体" panose="02010600030101010101" pitchFamily="2" charset="-122"/>
              </a:rPr>
              <a:t>li </a:t>
            </a:r>
            <a:r>
              <a:rPr kumimoji="0" lang="zh-CN" altLang="zh-CN" sz="1200" b="1" i="0" u="none" strike="noStrike" cap="none" normalizeH="0" baseline="0" dirty="0" smtClean="0">
                <a:ln>
                  <a:noFill/>
                </a:ln>
                <a:solidFill>
                  <a:srgbClr val="0000FF"/>
                </a:solidFill>
                <a:effectLst/>
                <a:latin typeface="宋体" panose="02010600030101010101" pitchFamily="2" charset="-122"/>
                <a:ea typeface="宋体" panose="02010600030101010101" pitchFamily="2" charset="-122"/>
              </a:rPr>
              <a:t>class=</a:t>
            </a:r>
            <a:r>
              <a:rPr kumimoji="0" lang="zh-CN" altLang="zh-CN" sz="1200" b="1" i="0" u="none" strike="noStrike" cap="none" normalizeH="0" baseline="0" dirty="0" smtClean="0">
                <a:ln>
                  <a:noFill/>
                </a:ln>
                <a:solidFill>
                  <a:srgbClr val="008000"/>
                </a:solidFill>
                <a:effectLst/>
                <a:latin typeface="宋体" panose="02010600030101010101" pitchFamily="2" charset="-122"/>
                <a:ea typeface="宋体" panose="02010600030101010101" pitchFamily="2" charset="-122"/>
              </a:rPr>
              <a:t>"f-ib kefu"</a:t>
            </a:r>
            <a:r>
              <a:rPr kumimoji="0" lang="zh-CN" altLang="zh-CN" sz="1200" b="0" i="0" u="none" strike="noStrike" cap="none" normalizeH="0" baseline="0" dirty="0" smtClean="0">
                <a:ln>
                  <a:noFill/>
                </a:ln>
                <a:solidFill>
                  <a:srgbClr val="000000"/>
                </a:solidFill>
                <a:effectLst/>
                <a:latin typeface="宋体" panose="02010600030101010101" pitchFamily="2" charset="-122"/>
                <a:ea typeface="宋体" panose="02010600030101010101" pitchFamily="2" charset="-122"/>
              </a:rPr>
              <a:t>&gt;&lt;</a:t>
            </a:r>
            <a:r>
              <a:rPr kumimoji="0" lang="zh-CN" altLang="zh-CN" sz="1200" b="1" i="0" u="none" strike="noStrike" cap="none" normalizeH="0" baseline="0" dirty="0" smtClean="0">
                <a:ln>
                  <a:noFill/>
                </a:ln>
                <a:solidFill>
                  <a:srgbClr val="000080"/>
                </a:solidFill>
                <a:effectLst/>
                <a:latin typeface="宋体" panose="02010600030101010101" pitchFamily="2" charset="-122"/>
                <a:ea typeface="宋体" panose="02010600030101010101" pitchFamily="2" charset="-122"/>
              </a:rPr>
              <a:t>a </a:t>
            </a:r>
            <a:r>
              <a:rPr kumimoji="0" lang="zh-CN" altLang="zh-CN" sz="1200" b="1" i="0" u="none" strike="noStrike" cap="none" normalizeH="0" baseline="0" dirty="0" smtClean="0">
                <a:ln>
                  <a:noFill/>
                </a:ln>
                <a:solidFill>
                  <a:srgbClr val="0000FF"/>
                </a:solidFill>
                <a:effectLst/>
                <a:latin typeface="宋体" panose="02010600030101010101" pitchFamily="2" charset="-122"/>
                <a:ea typeface="宋体" panose="02010600030101010101" pitchFamily="2" charset="-122"/>
              </a:rPr>
              <a:t>href=</a:t>
            </a:r>
            <a:r>
              <a:rPr kumimoji="0" lang="zh-CN" altLang="zh-CN" sz="1200" b="1" i="0" u="none" strike="noStrike" cap="none" normalizeH="0" baseline="0" dirty="0" smtClean="0">
                <a:ln>
                  <a:noFill/>
                </a:ln>
                <a:solidFill>
                  <a:srgbClr val="008000"/>
                </a:solidFill>
                <a:effectLst/>
                <a:latin typeface="宋体" panose="02010600030101010101" pitchFamily="2" charset="-122"/>
                <a:ea typeface="宋体" panose="02010600030101010101" pitchFamily="2" charset="-122"/>
              </a:rPr>
              <a:t>"/admin/" </a:t>
            </a:r>
            <a:r>
              <a:rPr kumimoji="0" lang="zh-CN" altLang="zh-CN" sz="1200" b="1" i="0" u="none" strike="noStrike" cap="none" normalizeH="0" baseline="0" dirty="0" smtClean="0">
                <a:ln>
                  <a:noFill/>
                </a:ln>
                <a:solidFill>
                  <a:srgbClr val="0000FF"/>
                </a:solidFill>
                <a:effectLst/>
                <a:latin typeface="宋体" panose="02010600030101010101" pitchFamily="2" charset="-122"/>
                <a:ea typeface="宋体" panose="02010600030101010101" pitchFamily="2" charset="-122"/>
              </a:rPr>
              <a:t>data-action=</a:t>
            </a:r>
            <a:r>
              <a:rPr kumimoji="0" lang="zh-CN" altLang="zh-CN" sz="1200" b="1" i="0" u="none" strike="noStrike" cap="none" normalizeH="0" baseline="0" dirty="0" smtClean="0">
                <a:ln>
                  <a:noFill/>
                </a:ln>
                <a:solidFill>
                  <a:srgbClr val="008000"/>
                </a:solidFill>
                <a:effectLst/>
                <a:latin typeface="宋体" panose="02010600030101010101" pitchFamily="2" charset="-122"/>
                <a:ea typeface="宋体" panose="02010600030101010101" pitchFamily="2" charset="-122"/>
              </a:rPr>
              <a:t>"leave"</a:t>
            </a:r>
            <a:r>
              <a:rPr kumimoji="0" lang="zh-CN" altLang="zh-CN" sz="1200" b="0" i="0" u="none" strike="noStrike" cap="none" normalizeH="0" baseline="0" dirty="0" smtClean="0">
                <a:ln>
                  <a:noFill/>
                </a:ln>
                <a:solidFill>
                  <a:srgbClr val="000000"/>
                </a:solidFill>
                <a:effectLst/>
                <a:latin typeface="宋体" panose="02010600030101010101" pitchFamily="2" charset="-122"/>
                <a:ea typeface="宋体" panose="02010600030101010101" pitchFamily="2" charset="-122"/>
              </a:rPr>
              <a:t>&gt;&lt;</a:t>
            </a:r>
            <a:r>
              <a:rPr kumimoji="0" lang="zh-CN" altLang="zh-CN" sz="1200" b="1" i="0" u="none" strike="noStrike" cap="none" normalizeH="0" baseline="0" dirty="0" smtClean="0">
                <a:ln>
                  <a:noFill/>
                </a:ln>
                <a:solidFill>
                  <a:srgbClr val="000080"/>
                </a:solidFill>
                <a:effectLst/>
                <a:latin typeface="宋体" panose="02010600030101010101" pitchFamily="2" charset="-122"/>
                <a:ea typeface="宋体" panose="02010600030101010101" pitchFamily="2" charset="-122"/>
              </a:rPr>
              <a:t>i </a:t>
            </a:r>
            <a:r>
              <a:rPr kumimoji="0" lang="zh-CN" altLang="zh-CN" sz="1200" b="1" i="0" u="none" strike="noStrike" cap="none" normalizeH="0" baseline="0" dirty="0" smtClean="0">
                <a:ln>
                  <a:noFill/>
                </a:ln>
                <a:solidFill>
                  <a:srgbClr val="0000FF"/>
                </a:solidFill>
                <a:effectLst/>
                <a:latin typeface="宋体" panose="02010600030101010101" pitchFamily="2" charset="-122"/>
                <a:ea typeface="宋体" panose="02010600030101010101" pitchFamily="2" charset="-122"/>
              </a:rPr>
              <a:t>class=</a:t>
            </a:r>
            <a:r>
              <a:rPr kumimoji="0" lang="zh-CN" altLang="zh-CN" sz="1200" b="1" i="0" u="none" strike="noStrike" cap="none" normalizeH="0" baseline="0" dirty="0" smtClean="0">
                <a:ln>
                  <a:noFill/>
                </a:ln>
                <a:solidFill>
                  <a:srgbClr val="008000"/>
                </a:solidFill>
                <a:effectLst/>
                <a:latin typeface="宋体" panose="02010600030101010101" pitchFamily="2" charset="-122"/>
                <a:ea typeface="宋体" panose="02010600030101010101" pitchFamily="2" charset="-122"/>
              </a:rPr>
              <a:t>"u-icon-switch"</a:t>
            </a:r>
            <a:r>
              <a:rPr kumimoji="0" lang="zh-CN" altLang="zh-CN" sz="1200" b="0" i="0" u="none" strike="noStrike" cap="none" normalizeH="0" baseline="0" dirty="0" smtClean="0">
                <a:ln>
                  <a:noFill/>
                </a:ln>
                <a:solidFill>
                  <a:srgbClr val="000000"/>
                </a:solidFill>
                <a:effectLst/>
                <a:latin typeface="宋体" panose="02010600030101010101" pitchFamily="2" charset="-122"/>
                <a:ea typeface="宋体" panose="02010600030101010101" pitchFamily="2" charset="-122"/>
              </a:rPr>
              <a:t>&gt;&lt;/</a:t>
            </a:r>
            <a:r>
              <a:rPr kumimoji="0" lang="zh-CN" altLang="zh-CN" sz="1200" b="1" i="0" u="none" strike="noStrike" cap="none" normalizeH="0" baseline="0" dirty="0" smtClean="0">
                <a:ln>
                  <a:noFill/>
                </a:ln>
                <a:solidFill>
                  <a:srgbClr val="000080"/>
                </a:solidFill>
                <a:effectLst/>
                <a:latin typeface="宋体" panose="02010600030101010101" pitchFamily="2" charset="-122"/>
                <a:ea typeface="宋体" panose="02010600030101010101" pitchFamily="2" charset="-122"/>
              </a:rPr>
              <a:t>i</a:t>
            </a:r>
            <a:r>
              <a:rPr kumimoji="0" lang="zh-CN" altLang="zh-CN" sz="1200" b="0" i="0" u="none" strike="noStrike" cap="none" normalizeH="0" baseline="0" dirty="0" smtClean="0">
                <a:ln>
                  <a:noFill/>
                </a:ln>
                <a:solidFill>
                  <a:srgbClr val="000000"/>
                </a:solidFill>
                <a:effectLst/>
                <a:latin typeface="宋体" panose="02010600030101010101" pitchFamily="2" charset="-122"/>
                <a:ea typeface="宋体" panose="02010600030101010101" pitchFamily="2" charset="-122"/>
              </a:rPr>
              <a:t>&gt;切换为管理模式&lt;/</a:t>
            </a:r>
            <a:r>
              <a:rPr kumimoji="0" lang="zh-CN" altLang="zh-CN" sz="1200" b="1" i="0" u="none" strike="noStrike" cap="none" normalizeH="0" baseline="0" dirty="0" smtClean="0">
                <a:ln>
                  <a:noFill/>
                </a:ln>
                <a:solidFill>
                  <a:srgbClr val="000080"/>
                </a:solidFill>
                <a:effectLst/>
                <a:latin typeface="宋体" panose="02010600030101010101" pitchFamily="2" charset="-122"/>
                <a:ea typeface="宋体" panose="02010600030101010101" pitchFamily="2" charset="-122"/>
              </a:rPr>
              <a:t>a</a:t>
            </a:r>
            <a:r>
              <a:rPr kumimoji="0" lang="zh-CN" altLang="zh-CN" sz="1200" b="0" i="0" u="none" strike="noStrike" cap="none" normalizeH="0" baseline="0" dirty="0" smtClean="0">
                <a:ln>
                  <a:noFill/>
                </a:ln>
                <a:solidFill>
                  <a:srgbClr val="000000"/>
                </a:solidFill>
                <a:effectLst/>
                <a:latin typeface="宋体" panose="02010600030101010101" pitchFamily="2" charset="-122"/>
                <a:ea typeface="宋体" panose="02010600030101010101" pitchFamily="2" charset="-122"/>
              </a:rPr>
              <a:t>&gt;&lt;/</a:t>
            </a:r>
            <a:r>
              <a:rPr kumimoji="0" lang="zh-CN" altLang="zh-CN" sz="1200" b="1" i="0" u="none" strike="noStrike" cap="none" normalizeH="0" baseline="0" dirty="0" smtClean="0">
                <a:ln>
                  <a:noFill/>
                </a:ln>
                <a:solidFill>
                  <a:srgbClr val="000080"/>
                </a:solidFill>
                <a:effectLst/>
                <a:latin typeface="宋体" panose="02010600030101010101" pitchFamily="2" charset="-122"/>
                <a:ea typeface="宋体" panose="02010600030101010101" pitchFamily="2" charset="-122"/>
              </a:rPr>
              <a:t>li</a:t>
            </a:r>
            <a:r>
              <a:rPr kumimoji="0" lang="zh-CN" altLang="zh-CN" sz="1200" b="0" i="0" u="none" strike="noStrike" cap="none" normalizeH="0" baseline="0" dirty="0" smtClean="0">
                <a:ln>
                  <a:noFill/>
                </a:ln>
                <a:solidFill>
                  <a:srgbClr val="000000"/>
                </a:solidFill>
                <a:effectLst/>
                <a:latin typeface="宋体" panose="02010600030101010101" pitchFamily="2" charset="-122"/>
                <a:ea typeface="宋体" panose="02010600030101010101" pitchFamily="2" charset="-122"/>
              </a:rPr>
              <a:t>&gt;</a:t>
            </a:r>
            <a:br>
              <a:rPr kumimoji="0" lang="zh-CN" altLang="zh-CN" sz="1200" b="0" i="0" u="none" strike="noStrike" cap="none" normalizeH="0" baseline="0" dirty="0" smtClean="0">
                <a:ln>
                  <a:noFill/>
                </a:ln>
                <a:solidFill>
                  <a:srgbClr val="000000"/>
                </a:solidFill>
                <a:effectLst/>
                <a:latin typeface="宋体" panose="02010600030101010101" pitchFamily="2" charset="-122"/>
                <a:ea typeface="宋体" panose="02010600030101010101" pitchFamily="2" charset="-122"/>
              </a:rPr>
            </a:br>
            <a:r>
              <a:rPr kumimoji="0" lang="zh-CN" altLang="zh-CN" sz="1200" b="0" i="0" u="none" strike="noStrike" cap="none" normalizeH="0" baseline="0" dirty="0" smtClean="0">
                <a:ln>
                  <a:noFill/>
                </a:ln>
                <a:solidFill>
                  <a:srgbClr val="000000"/>
                </a:solidFill>
                <a:effectLst/>
                <a:latin typeface="宋体" panose="02010600030101010101" pitchFamily="2" charset="-122"/>
                <a:ea typeface="宋体" panose="02010600030101010101" pitchFamily="2" charset="-122"/>
              </a:rPr>
              <a:t>  &lt;/</a:t>
            </a:r>
            <a:r>
              <a:rPr kumimoji="0" lang="zh-CN" altLang="zh-CN" sz="1200" b="1" i="0" u="none" strike="noStrike" cap="none" normalizeH="0" baseline="0" dirty="0" smtClean="0">
                <a:ln>
                  <a:noFill/>
                </a:ln>
                <a:solidFill>
                  <a:srgbClr val="000080"/>
                </a:solidFill>
                <a:effectLst/>
                <a:latin typeface="宋体" panose="02010600030101010101" pitchFamily="2" charset="-122"/>
                <a:ea typeface="宋体" panose="02010600030101010101" pitchFamily="2" charset="-122"/>
              </a:rPr>
              <a:t>#if</a:t>
            </a:r>
            <a:r>
              <a:rPr kumimoji="0" lang="zh-CN" altLang="zh-CN" sz="1200" b="0" i="0" u="none" strike="noStrike" cap="none" normalizeH="0" baseline="0" dirty="0" smtClean="0">
                <a:ln>
                  <a:noFill/>
                </a:ln>
                <a:solidFill>
                  <a:srgbClr val="000000"/>
                </a:solidFill>
                <a:effectLst/>
                <a:latin typeface="宋体" panose="02010600030101010101" pitchFamily="2" charset="-122"/>
                <a:ea typeface="宋体" panose="02010600030101010101" pitchFamily="2" charset="-122"/>
              </a:rPr>
              <a:t>&gt;</a:t>
            </a:r>
            <a:br>
              <a:rPr kumimoji="0" lang="zh-CN" altLang="zh-CN" sz="1200" b="0" i="0" u="none" strike="noStrike" cap="none" normalizeH="0" baseline="0" dirty="0" smtClean="0">
                <a:ln>
                  <a:noFill/>
                </a:ln>
                <a:solidFill>
                  <a:srgbClr val="000000"/>
                </a:solidFill>
                <a:effectLst/>
                <a:latin typeface="宋体" panose="02010600030101010101" pitchFamily="2" charset="-122"/>
                <a:ea typeface="宋体" panose="02010600030101010101" pitchFamily="2" charset="-122"/>
              </a:rPr>
            </a:br>
            <a:r>
              <a:rPr kumimoji="0" lang="zh-CN" altLang="zh-CN" sz="1200" b="0" i="0" u="none" strike="noStrike" cap="none" normalizeH="0" baseline="0" dirty="0" smtClean="0">
                <a:ln>
                  <a:noFill/>
                </a:ln>
                <a:solidFill>
                  <a:srgbClr val="000000"/>
                </a:solidFill>
                <a:effectLst/>
                <a:latin typeface="宋体" panose="02010600030101010101" pitchFamily="2" charset="-122"/>
                <a:ea typeface="宋体" panose="02010600030101010101" pitchFamily="2" charset="-122"/>
              </a:rPr>
              <a:t>  &lt;</a:t>
            </a:r>
            <a:r>
              <a:rPr kumimoji="0" lang="zh-CN" altLang="zh-CN" sz="1200" b="1" i="0" u="none" strike="noStrike" cap="none" normalizeH="0" baseline="0" dirty="0" smtClean="0">
                <a:ln>
                  <a:noFill/>
                </a:ln>
                <a:solidFill>
                  <a:srgbClr val="000080"/>
                </a:solidFill>
                <a:effectLst/>
                <a:latin typeface="宋体" panose="02010600030101010101" pitchFamily="2" charset="-122"/>
                <a:ea typeface="宋体" panose="02010600030101010101" pitchFamily="2" charset="-122"/>
              </a:rPr>
              <a:t>#if </a:t>
            </a:r>
            <a:r>
              <a:rPr kumimoji="0" lang="zh-CN" altLang="zh-CN" sz="1200" b="0" i="0" u="none" strike="noStrike" cap="none" normalizeH="0" baseline="0" dirty="0" smtClean="0">
                <a:ln>
                  <a:noFill/>
                </a:ln>
                <a:solidFill>
                  <a:srgbClr val="000000"/>
                </a:solidFill>
                <a:effectLst/>
                <a:latin typeface="宋体" panose="02010600030101010101" pitchFamily="2" charset="-122"/>
                <a:ea typeface="宋体" panose="02010600030101010101" pitchFamily="2" charset="-122"/>
              </a:rPr>
              <a:t>mode!="boss"&gt;</a:t>
            </a:r>
            <a:br>
              <a:rPr kumimoji="0" lang="zh-CN" altLang="zh-CN" sz="1200" b="0" i="0" u="none" strike="noStrike" cap="none" normalizeH="0" baseline="0" dirty="0" smtClean="0">
                <a:ln>
                  <a:noFill/>
                </a:ln>
                <a:solidFill>
                  <a:srgbClr val="000000"/>
                </a:solidFill>
                <a:effectLst/>
                <a:latin typeface="宋体" panose="02010600030101010101" pitchFamily="2" charset="-122"/>
                <a:ea typeface="宋体" panose="02010600030101010101" pitchFamily="2" charset="-122"/>
              </a:rPr>
            </a:br>
            <a:r>
              <a:rPr kumimoji="0" lang="zh-CN" altLang="zh-CN" sz="1200" b="0" i="0" u="none" strike="noStrike" cap="none" normalizeH="0" baseline="0" dirty="0" smtClean="0">
                <a:ln>
                  <a:noFill/>
                </a:ln>
                <a:solidFill>
                  <a:srgbClr val="000000"/>
                </a:solidFill>
                <a:effectLst/>
                <a:latin typeface="宋体" panose="02010600030101010101" pitchFamily="2" charset="-122"/>
                <a:ea typeface="宋体" panose="02010600030101010101" pitchFamily="2" charset="-122"/>
              </a:rPr>
              <a:t>  </a:t>
            </a:r>
            <a:r>
              <a:rPr kumimoji="0" lang="en-US" altLang="zh-CN" sz="1200" b="0" i="0" u="none" strike="noStrike" cap="none" normalizeH="0" baseline="0" dirty="0" smtClean="0">
                <a:ln>
                  <a:noFill/>
                </a:ln>
                <a:solidFill>
                  <a:srgbClr val="000000"/>
                </a:solidFill>
                <a:effectLst/>
                <a:latin typeface="宋体" panose="02010600030101010101" pitchFamily="2" charset="-122"/>
                <a:ea typeface="宋体" panose="02010600030101010101" pitchFamily="2" charset="-122"/>
              </a:rPr>
              <a:t>  </a:t>
            </a:r>
            <a:r>
              <a:rPr kumimoji="0" lang="zh-CN" altLang="zh-CN" sz="1200" b="0" i="0" u="none" strike="noStrike" cap="none" normalizeH="0" baseline="0" dirty="0" smtClean="0">
                <a:ln>
                  <a:noFill/>
                </a:ln>
                <a:solidFill>
                  <a:srgbClr val="000000"/>
                </a:solidFill>
                <a:effectLst/>
                <a:latin typeface="宋体" panose="02010600030101010101" pitchFamily="2" charset="-122"/>
                <a:ea typeface="宋体" panose="02010600030101010101" pitchFamily="2" charset="-122"/>
              </a:rPr>
              <a:t>&lt;</a:t>
            </a:r>
            <a:r>
              <a:rPr kumimoji="0" lang="zh-CN" altLang="zh-CN" sz="1200" b="1" i="0" u="none" strike="noStrike" cap="none" normalizeH="0" baseline="0" dirty="0" smtClean="0">
                <a:ln>
                  <a:noFill/>
                </a:ln>
                <a:solidFill>
                  <a:srgbClr val="000080"/>
                </a:solidFill>
                <a:effectLst/>
                <a:latin typeface="宋体" panose="02010600030101010101" pitchFamily="2" charset="-122"/>
                <a:ea typeface="宋体" panose="02010600030101010101" pitchFamily="2" charset="-122"/>
              </a:rPr>
              <a:t>li </a:t>
            </a:r>
            <a:r>
              <a:rPr kumimoji="0" lang="zh-CN" altLang="zh-CN" sz="1200" b="1" i="0" u="none" strike="noStrike" cap="none" normalizeH="0" baseline="0" dirty="0" smtClean="0">
                <a:ln>
                  <a:noFill/>
                </a:ln>
                <a:solidFill>
                  <a:srgbClr val="0000FF"/>
                </a:solidFill>
                <a:effectLst/>
                <a:latin typeface="宋体" panose="02010600030101010101" pitchFamily="2" charset="-122"/>
                <a:ea typeface="宋体" panose="02010600030101010101" pitchFamily="2" charset="-122"/>
              </a:rPr>
              <a:t>class=</a:t>
            </a:r>
            <a:r>
              <a:rPr kumimoji="0" lang="zh-CN" altLang="zh-CN" sz="1200" b="1" i="0" u="none" strike="noStrike" cap="none" normalizeH="0" baseline="0" dirty="0" smtClean="0">
                <a:ln>
                  <a:noFill/>
                </a:ln>
                <a:solidFill>
                  <a:srgbClr val="008000"/>
                </a:solidFill>
                <a:effectLst/>
                <a:latin typeface="宋体" panose="02010600030101010101" pitchFamily="2" charset="-122"/>
                <a:ea typeface="宋体" panose="02010600030101010101" pitchFamily="2" charset="-122"/>
              </a:rPr>
              <a:t>"f-ib status" </a:t>
            </a:r>
            <a:r>
              <a:rPr kumimoji="0" lang="zh-CN" altLang="zh-CN" sz="1200" b="1" i="0" u="none" strike="noStrike" cap="none" normalizeH="0" baseline="0" dirty="0" smtClean="0">
                <a:ln>
                  <a:noFill/>
                </a:ln>
                <a:solidFill>
                  <a:srgbClr val="0000FF"/>
                </a:solidFill>
                <a:effectLst/>
                <a:latin typeface="宋体" panose="02010600030101010101" pitchFamily="2" charset="-122"/>
                <a:ea typeface="宋体" panose="02010600030101010101" pitchFamily="2" charset="-122"/>
              </a:rPr>
              <a:t>id=</a:t>
            </a:r>
            <a:r>
              <a:rPr kumimoji="0" lang="zh-CN" altLang="zh-CN" sz="1200" b="1" i="0" u="none" strike="noStrike" cap="none" normalizeH="0" baseline="0" dirty="0" smtClean="0">
                <a:ln>
                  <a:noFill/>
                </a:ln>
                <a:solidFill>
                  <a:srgbClr val="008000"/>
                </a:solidFill>
                <a:effectLst/>
                <a:latin typeface="宋体" panose="02010600030101010101" pitchFamily="2" charset="-122"/>
                <a:ea typeface="宋体" panose="02010600030101010101" pitchFamily="2" charset="-122"/>
              </a:rPr>
              <a:t>"${id}-status"</a:t>
            </a:r>
            <a:r>
              <a:rPr kumimoji="0" lang="zh-CN" altLang="zh-CN" sz="1200" b="0" i="0" u="none" strike="noStrike" cap="none" normalizeH="0" baseline="0" dirty="0" smtClean="0">
                <a:ln>
                  <a:noFill/>
                </a:ln>
                <a:solidFill>
                  <a:srgbClr val="000000"/>
                </a:solidFill>
                <a:effectLst/>
                <a:latin typeface="宋体" panose="02010600030101010101" pitchFamily="2" charset="-122"/>
                <a:ea typeface="宋体" panose="02010600030101010101" pitchFamily="2" charset="-122"/>
              </a:rPr>
              <a:t>&gt;</a:t>
            </a:r>
            <a:br>
              <a:rPr kumimoji="0" lang="zh-CN" altLang="zh-CN" sz="1200" b="0" i="0" u="none" strike="noStrike" cap="none" normalizeH="0" baseline="0" dirty="0" smtClean="0">
                <a:ln>
                  <a:noFill/>
                </a:ln>
                <a:solidFill>
                  <a:srgbClr val="000000"/>
                </a:solidFill>
                <a:effectLst/>
                <a:latin typeface="宋体" panose="02010600030101010101" pitchFamily="2" charset="-122"/>
                <a:ea typeface="宋体" panose="02010600030101010101" pitchFamily="2" charset="-122"/>
              </a:rPr>
            </a:br>
            <a:r>
              <a:rPr kumimoji="0" lang="zh-CN" altLang="zh-CN" sz="1200" b="0" i="0" u="none" strike="noStrike" cap="none" normalizeH="0" baseline="0" dirty="0" smtClean="0">
                <a:ln>
                  <a:noFill/>
                </a:ln>
                <a:solidFill>
                  <a:srgbClr val="000000"/>
                </a:solidFill>
                <a:effectLst/>
                <a:latin typeface="宋体" panose="02010600030101010101" pitchFamily="2" charset="-122"/>
                <a:ea typeface="宋体" panose="02010600030101010101" pitchFamily="2" charset="-122"/>
              </a:rPr>
              <a:t>      &lt;</a:t>
            </a:r>
            <a:r>
              <a:rPr kumimoji="0" lang="zh-CN" altLang="zh-CN" sz="1200" b="1" i="0" u="none" strike="noStrike" cap="none" normalizeH="0" baseline="0" dirty="0" smtClean="0">
                <a:ln>
                  <a:noFill/>
                </a:ln>
                <a:solidFill>
                  <a:srgbClr val="000080"/>
                </a:solidFill>
                <a:effectLst/>
                <a:latin typeface="宋体" panose="02010600030101010101" pitchFamily="2" charset="-122"/>
                <a:ea typeface="宋体" panose="02010600030101010101" pitchFamily="2" charset="-122"/>
              </a:rPr>
              <a:t>i </a:t>
            </a:r>
            <a:r>
              <a:rPr kumimoji="0" lang="zh-CN" altLang="zh-CN" sz="1200" b="1" i="0" u="none" strike="noStrike" cap="none" normalizeH="0" baseline="0" dirty="0" smtClean="0">
                <a:ln>
                  <a:noFill/>
                </a:ln>
                <a:solidFill>
                  <a:srgbClr val="0000FF"/>
                </a:solidFill>
                <a:effectLst/>
                <a:latin typeface="宋体" panose="02010600030101010101" pitchFamily="2" charset="-122"/>
                <a:ea typeface="宋体" panose="02010600030101010101" pitchFamily="2" charset="-122"/>
              </a:rPr>
              <a:t>class=</a:t>
            </a:r>
            <a:r>
              <a:rPr kumimoji="0" lang="zh-CN" altLang="zh-CN" sz="1200" b="1" i="0" u="none" strike="noStrike" cap="none" normalizeH="0" baseline="0" dirty="0" smtClean="0">
                <a:ln>
                  <a:noFill/>
                </a:ln>
                <a:solidFill>
                  <a:srgbClr val="008000"/>
                </a:solidFill>
                <a:effectLst/>
                <a:latin typeface="宋体" panose="02010600030101010101" pitchFamily="2" charset="-122"/>
                <a:ea typeface="宋体" panose="02010600030101010101" pitchFamily="2" charset="-122"/>
              </a:rPr>
              <a:t>"icon"</a:t>
            </a:r>
            <a:r>
              <a:rPr kumimoji="0" lang="zh-CN" altLang="zh-CN" sz="1200" b="0" i="0" u="none" strike="noStrike" cap="none" normalizeH="0" baseline="0" dirty="0" smtClean="0">
                <a:ln>
                  <a:noFill/>
                </a:ln>
                <a:solidFill>
                  <a:srgbClr val="000000"/>
                </a:solidFill>
                <a:effectLst/>
                <a:latin typeface="宋体" panose="02010600030101010101" pitchFamily="2" charset="-122"/>
                <a:ea typeface="宋体" panose="02010600030101010101" pitchFamily="2" charset="-122"/>
              </a:rPr>
              <a:t>&gt;&lt;/</a:t>
            </a:r>
            <a:r>
              <a:rPr kumimoji="0" lang="zh-CN" altLang="zh-CN" sz="1200" b="1" i="0" u="none" strike="noStrike" cap="none" normalizeH="0" baseline="0" dirty="0" smtClean="0">
                <a:ln>
                  <a:noFill/>
                </a:ln>
                <a:solidFill>
                  <a:srgbClr val="000080"/>
                </a:solidFill>
                <a:effectLst/>
                <a:latin typeface="宋体" panose="02010600030101010101" pitchFamily="2" charset="-122"/>
                <a:ea typeface="宋体" panose="02010600030101010101" pitchFamily="2" charset="-122"/>
              </a:rPr>
              <a:t>i</a:t>
            </a:r>
            <a:r>
              <a:rPr kumimoji="0" lang="zh-CN" altLang="zh-CN" sz="1200" b="0" i="0" u="none" strike="noStrike" cap="none" normalizeH="0" baseline="0" dirty="0" smtClean="0">
                <a:ln>
                  <a:noFill/>
                </a:ln>
                <a:solidFill>
                  <a:srgbClr val="000000"/>
                </a:solidFill>
                <a:effectLst/>
                <a:latin typeface="宋体" panose="02010600030101010101" pitchFamily="2" charset="-122"/>
                <a:ea typeface="宋体" panose="02010600030101010101" pitchFamily="2" charset="-122"/>
              </a:rPr>
              <a:t>&gt;</a:t>
            </a:r>
            <a:br>
              <a:rPr kumimoji="0" lang="zh-CN" altLang="zh-CN" sz="1200" b="0" i="0" u="none" strike="noStrike" cap="none" normalizeH="0" baseline="0" dirty="0" smtClean="0">
                <a:ln>
                  <a:noFill/>
                </a:ln>
                <a:solidFill>
                  <a:srgbClr val="000000"/>
                </a:solidFill>
                <a:effectLst/>
                <a:latin typeface="宋体" panose="02010600030101010101" pitchFamily="2" charset="-122"/>
                <a:ea typeface="宋体" panose="02010600030101010101" pitchFamily="2" charset="-122"/>
              </a:rPr>
            </a:br>
            <a:r>
              <a:rPr kumimoji="0" lang="zh-CN" altLang="zh-CN" sz="1200" b="0" i="0" u="none" strike="noStrike" cap="none" normalizeH="0" baseline="0" dirty="0" smtClean="0">
                <a:ln>
                  <a:noFill/>
                </a:ln>
                <a:solidFill>
                  <a:srgbClr val="000000"/>
                </a:solidFill>
                <a:effectLst/>
                <a:latin typeface="宋体" panose="02010600030101010101" pitchFamily="2" charset="-122"/>
                <a:ea typeface="宋体" panose="02010600030101010101" pitchFamily="2" charset="-122"/>
              </a:rPr>
              <a:t>      &lt;</a:t>
            </a:r>
            <a:r>
              <a:rPr kumimoji="0" lang="zh-CN" altLang="zh-CN" sz="1200" b="1" i="0" u="none" strike="noStrike" cap="none" normalizeH="0" baseline="0" dirty="0" smtClean="0">
                <a:ln>
                  <a:noFill/>
                </a:ln>
                <a:solidFill>
                  <a:srgbClr val="000080"/>
                </a:solidFill>
                <a:effectLst/>
                <a:latin typeface="宋体" panose="02010600030101010101" pitchFamily="2" charset="-122"/>
                <a:ea typeface="宋体" panose="02010600030101010101" pitchFamily="2" charset="-122"/>
              </a:rPr>
              <a:t>span </a:t>
            </a:r>
            <a:r>
              <a:rPr kumimoji="0" lang="zh-CN" altLang="zh-CN" sz="1200" b="1" i="0" u="none" strike="noStrike" cap="none" normalizeH="0" baseline="0" dirty="0" smtClean="0">
                <a:ln>
                  <a:noFill/>
                </a:ln>
                <a:solidFill>
                  <a:srgbClr val="0000FF"/>
                </a:solidFill>
                <a:effectLst/>
                <a:latin typeface="宋体" panose="02010600030101010101" pitchFamily="2" charset="-122"/>
                <a:ea typeface="宋体" panose="02010600030101010101" pitchFamily="2" charset="-122"/>
              </a:rPr>
              <a:t>id=</a:t>
            </a:r>
            <a:r>
              <a:rPr kumimoji="0" lang="zh-CN" altLang="zh-CN" sz="1200" b="1" i="0" u="none" strike="noStrike" cap="none" normalizeH="0" baseline="0" dirty="0" smtClean="0">
                <a:ln>
                  <a:noFill/>
                </a:ln>
                <a:solidFill>
                  <a:srgbClr val="008000"/>
                </a:solidFill>
                <a:effectLst/>
                <a:latin typeface="宋体" panose="02010600030101010101" pitchFamily="2" charset="-122"/>
                <a:ea typeface="宋体" panose="02010600030101010101" pitchFamily="2" charset="-122"/>
              </a:rPr>
              <a:t>"${id}-status-text"</a:t>
            </a:r>
            <a:r>
              <a:rPr kumimoji="0" lang="zh-CN" altLang="zh-CN" sz="1200" b="0" i="0" u="none" strike="noStrike" cap="none" normalizeH="0" baseline="0" dirty="0" smtClean="0">
                <a:ln>
                  <a:noFill/>
                </a:ln>
                <a:solidFill>
                  <a:srgbClr val="000000"/>
                </a:solidFill>
                <a:effectLst/>
                <a:latin typeface="宋体" panose="02010600030101010101" pitchFamily="2" charset="-122"/>
                <a:ea typeface="宋体" panose="02010600030101010101" pitchFamily="2" charset="-122"/>
              </a:rPr>
              <a:t>&gt;&lt;/</a:t>
            </a:r>
            <a:r>
              <a:rPr kumimoji="0" lang="zh-CN" altLang="zh-CN" sz="1200" b="1" i="0" u="none" strike="noStrike" cap="none" normalizeH="0" baseline="0" dirty="0" smtClean="0">
                <a:ln>
                  <a:noFill/>
                </a:ln>
                <a:solidFill>
                  <a:srgbClr val="000080"/>
                </a:solidFill>
                <a:effectLst/>
                <a:latin typeface="宋体" panose="02010600030101010101" pitchFamily="2" charset="-122"/>
                <a:ea typeface="宋体" panose="02010600030101010101" pitchFamily="2" charset="-122"/>
              </a:rPr>
              <a:t>span</a:t>
            </a:r>
            <a:r>
              <a:rPr kumimoji="0" lang="zh-CN" altLang="zh-CN" sz="1200" b="0" i="0" u="none" strike="noStrike" cap="none" normalizeH="0" baseline="0" dirty="0" smtClean="0">
                <a:ln>
                  <a:noFill/>
                </a:ln>
                <a:solidFill>
                  <a:srgbClr val="000000"/>
                </a:solidFill>
                <a:effectLst/>
                <a:latin typeface="宋体" panose="02010600030101010101" pitchFamily="2" charset="-122"/>
                <a:ea typeface="宋体" panose="02010600030101010101" pitchFamily="2" charset="-122"/>
              </a:rPr>
              <a:t>&gt;</a:t>
            </a:r>
            <a:br>
              <a:rPr kumimoji="0" lang="zh-CN" altLang="zh-CN" sz="1200" b="0" i="0" u="none" strike="noStrike" cap="none" normalizeH="0" baseline="0" dirty="0" smtClean="0">
                <a:ln>
                  <a:noFill/>
                </a:ln>
                <a:solidFill>
                  <a:srgbClr val="000000"/>
                </a:solidFill>
                <a:effectLst/>
                <a:latin typeface="宋体" panose="02010600030101010101" pitchFamily="2" charset="-122"/>
                <a:ea typeface="宋体" panose="02010600030101010101" pitchFamily="2" charset="-122"/>
              </a:rPr>
            </a:br>
            <a:r>
              <a:rPr kumimoji="0" lang="zh-CN" altLang="zh-CN" sz="1200" b="0" i="0" u="none" strike="noStrike" cap="none" normalizeH="0" baseline="0" dirty="0" smtClean="0">
                <a:ln>
                  <a:noFill/>
                </a:ln>
                <a:solidFill>
                  <a:srgbClr val="000000"/>
                </a:solidFill>
                <a:effectLst/>
                <a:latin typeface="宋体" panose="02010600030101010101" pitchFamily="2" charset="-122"/>
                <a:ea typeface="宋体" panose="02010600030101010101" pitchFamily="2" charset="-122"/>
              </a:rPr>
              <a:t>      &lt;</a:t>
            </a:r>
            <a:r>
              <a:rPr kumimoji="0" lang="zh-CN" altLang="zh-CN" sz="1200" b="1" i="0" u="none" strike="noStrike" cap="none" normalizeH="0" baseline="0" dirty="0" smtClean="0">
                <a:ln>
                  <a:noFill/>
                </a:ln>
                <a:solidFill>
                  <a:srgbClr val="000080"/>
                </a:solidFill>
                <a:effectLst/>
                <a:latin typeface="宋体" panose="02010600030101010101" pitchFamily="2" charset="-122"/>
                <a:ea typeface="宋体" panose="02010600030101010101" pitchFamily="2" charset="-122"/>
              </a:rPr>
              <a:t>ul </a:t>
            </a:r>
            <a:r>
              <a:rPr kumimoji="0" lang="zh-CN" altLang="zh-CN" sz="1200" b="1" i="0" u="none" strike="noStrike" cap="none" normalizeH="0" baseline="0" dirty="0" smtClean="0">
                <a:ln>
                  <a:noFill/>
                </a:ln>
                <a:solidFill>
                  <a:srgbClr val="0000FF"/>
                </a:solidFill>
                <a:effectLst/>
                <a:latin typeface="宋体" panose="02010600030101010101" pitchFamily="2" charset="-122"/>
                <a:ea typeface="宋体" panose="02010600030101010101" pitchFamily="2" charset="-122"/>
              </a:rPr>
              <a:t>class=</a:t>
            </a:r>
            <a:r>
              <a:rPr kumimoji="0" lang="zh-CN" altLang="zh-CN" sz="1200" b="1" i="0" u="none" strike="noStrike" cap="none" normalizeH="0" baseline="0" dirty="0" smtClean="0">
                <a:ln>
                  <a:noFill/>
                </a:ln>
                <a:solidFill>
                  <a:srgbClr val="008000"/>
                </a:solidFill>
                <a:effectLst/>
                <a:latin typeface="宋体" panose="02010600030101010101" pitchFamily="2" charset="-122"/>
                <a:ea typeface="宋体" panose="02010600030101010101" pitchFamily="2" charset="-122"/>
              </a:rPr>
              <a:t>"m-smenu"</a:t>
            </a:r>
            <a:r>
              <a:rPr kumimoji="0" lang="zh-CN" altLang="zh-CN" sz="1200" b="0" i="0" u="none" strike="noStrike" cap="none" normalizeH="0" baseline="0" dirty="0" smtClean="0">
                <a:ln>
                  <a:noFill/>
                </a:ln>
                <a:solidFill>
                  <a:srgbClr val="000000"/>
                </a:solidFill>
                <a:effectLst/>
                <a:latin typeface="宋体" panose="02010600030101010101" pitchFamily="2" charset="-122"/>
                <a:ea typeface="宋体" panose="02010600030101010101" pitchFamily="2" charset="-122"/>
              </a:rPr>
              <a:t>&gt;</a:t>
            </a:r>
            <a:br>
              <a:rPr kumimoji="0" lang="zh-CN" altLang="zh-CN" sz="1200" b="0" i="0" u="none" strike="noStrike" cap="none" normalizeH="0" baseline="0" dirty="0" smtClean="0">
                <a:ln>
                  <a:noFill/>
                </a:ln>
                <a:solidFill>
                  <a:srgbClr val="000000"/>
                </a:solidFill>
                <a:effectLst/>
                <a:latin typeface="宋体" panose="02010600030101010101" pitchFamily="2" charset="-122"/>
                <a:ea typeface="宋体" panose="02010600030101010101" pitchFamily="2" charset="-122"/>
              </a:rPr>
            </a:br>
            <a:r>
              <a:rPr kumimoji="0" lang="zh-CN" altLang="zh-CN" sz="1200" b="0" i="0" u="none" strike="noStrike" cap="none" normalizeH="0" baseline="0" dirty="0" smtClean="0">
                <a:ln>
                  <a:noFill/>
                </a:ln>
                <a:solidFill>
                  <a:srgbClr val="000000"/>
                </a:solidFill>
                <a:effectLst/>
                <a:latin typeface="宋体" panose="02010600030101010101" pitchFamily="2" charset="-122"/>
                <a:ea typeface="宋体" panose="02010600030101010101" pitchFamily="2" charset="-122"/>
              </a:rPr>
              <a:t>          &lt;</a:t>
            </a:r>
            <a:r>
              <a:rPr kumimoji="0" lang="zh-CN" altLang="zh-CN" sz="1200" b="1" i="0" u="none" strike="noStrike" cap="none" normalizeH="0" baseline="0" dirty="0" smtClean="0">
                <a:ln>
                  <a:noFill/>
                </a:ln>
                <a:solidFill>
                  <a:srgbClr val="000080"/>
                </a:solidFill>
                <a:effectLst/>
                <a:latin typeface="宋体" panose="02010600030101010101" pitchFamily="2" charset="-122"/>
                <a:ea typeface="宋体" panose="02010600030101010101" pitchFamily="2" charset="-122"/>
              </a:rPr>
              <a:t>li </a:t>
            </a:r>
            <a:r>
              <a:rPr kumimoji="0" lang="zh-CN" altLang="zh-CN" sz="1200" b="1" i="0" u="none" strike="noStrike" cap="none" normalizeH="0" baseline="0" dirty="0" smtClean="0">
                <a:ln>
                  <a:noFill/>
                </a:ln>
                <a:solidFill>
                  <a:srgbClr val="0000FF"/>
                </a:solidFill>
                <a:effectLst/>
                <a:latin typeface="宋体" panose="02010600030101010101" pitchFamily="2" charset="-122"/>
                <a:ea typeface="宋体" panose="02010600030101010101" pitchFamily="2" charset="-122"/>
              </a:rPr>
              <a:t>data-status=</a:t>
            </a:r>
            <a:r>
              <a:rPr kumimoji="0" lang="zh-CN" altLang="zh-CN" sz="1200" b="1" i="0" u="none" strike="noStrike" cap="none" normalizeH="0" baseline="0" dirty="0" smtClean="0">
                <a:ln>
                  <a:noFill/>
                </a:ln>
                <a:solidFill>
                  <a:srgbClr val="008000"/>
                </a:solidFill>
                <a:effectLst/>
                <a:latin typeface="宋体" panose="02010600030101010101" pitchFamily="2" charset="-122"/>
                <a:ea typeface="宋体" panose="02010600030101010101" pitchFamily="2" charset="-122"/>
              </a:rPr>
              <a:t>"1" </a:t>
            </a:r>
            <a:r>
              <a:rPr kumimoji="0" lang="zh-CN" altLang="zh-CN" sz="1200" b="1" i="0" u="none" strike="noStrike" cap="none" normalizeH="0" baseline="0" dirty="0" smtClean="0">
                <a:ln>
                  <a:noFill/>
                </a:ln>
                <a:solidFill>
                  <a:srgbClr val="0000FF"/>
                </a:solidFill>
                <a:effectLst/>
                <a:latin typeface="宋体" panose="02010600030101010101" pitchFamily="2" charset="-122"/>
                <a:ea typeface="宋体" panose="02010600030101010101" pitchFamily="2" charset="-122"/>
              </a:rPr>
              <a:t>data-action=</a:t>
            </a:r>
            <a:r>
              <a:rPr kumimoji="0" lang="zh-CN" altLang="zh-CN" sz="1200" b="1" i="0" u="none" strike="noStrike" cap="none" normalizeH="0" baseline="0" dirty="0" smtClean="0">
                <a:ln>
                  <a:noFill/>
                </a:ln>
                <a:solidFill>
                  <a:srgbClr val="008000"/>
                </a:solidFill>
                <a:effectLst/>
                <a:latin typeface="宋体" panose="02010600030101010101" pitchFamily="2" charset="-122"/>
                <a:ea typeface="宋体" panose="02010600030101010101" pitchFamily="2" charset="-122"/>
              </a:rPr>
              <a:t>"status"</a:t>
            </a:r>
            <a:r>
              <a:rPr kumimoji="0" lang="zh-CN" altLang="zh-CN" sz="1200" b="0" i="0" u="none" strike="noStrike" cap="none" normalizeH="0" baseline="0" dirty="0" smtClean="0">
                <a:ln>
                  <a:noFill/>
                </a:ln>
                <a:solidFill>
                  <a:srgbClr val="000000"/>
                </a:solidFill>
                <a:effectLst/>
                <a:latin typeface="宋体" panose="02010600030101010101" pitchFamily="2" charset="-122"/>
                <a:ea typeface="宋体" panose="02010600030101010101" pitchFamily="2" charset="-122"/>
              </a:rPr>
              <a:t>&gt;</a:t>
            </a:r>
            <a:br>
              <a:rPr kumimoji="0" lang="zh-CN" altLang="zh-CN" sz="1200" b="0" i="0" u="none" strike="noStrike" cap="none" normalizeH="0" baseline="0" dirty="0" smtClean="0">
                <a:ln>
                  <a:noFill/>
                </a:ln>
                <a:solidFill>
                  <a:srgbClr val="000000"/>
                </a:solidFill>
                <a:effectLst/>
                <a:latin typeface="宋体" panose="02010600030101010101" pitchFamily="2" charset="-122"/>
                <a:ea typeface="宋体" panose="02010600030101010101" pitchFamily="2" charset="-122"/>
              </a:rPr>
            </a:br>
            <a:r>
              <a:rPr kumimoji="0" lang="zh-CN" altLang="zh-CN" sz="1200" b="0" i="0" u="none" strike="noStrike" cap="none" normalizeH="0" baseline="0" dirty="0" smtClean="0">
                <a:ln>
                  <a:noFill/>
                </a:ln>
                <a:solidFill>
                  <a:srgbClr val="000000"/>
                </a:solidFill>
                <a:effectLst/>
                <a:latin typeface="宋体" panose="02010600030101010101" pitchFamily="2" charset="-122"/>
                <a:ea typeface="宋体" panose="02010600030101010101" pitchFamily="2" charset="-122"/>
              </a:rPr>
              <a:t>              &lt;</a:t>
            </a:r>
            <a:r>
              <a:rPr kumimoji="0" lang="zh-CN" altLang="zh-CN" sz="1200" b="1" i="0" u="none" strike="noStrike" cap="none" normalizeH="0" baseline="0" dirty="0" smtClean="0">
                <a:ln>
                  <a:noFill/>
                </a:ln>
                <a:solidFill>
                  <a:srgbClr val="000080"/>
                </a:solidFill>
                <a:effectLst/>
                <a:latin typeface="宋体" panose="02010600030101010101" pitchFamily="2" charset="-122"/>
                <a:ea typeface="宋体" panose="02010600030101010101" pitchFamily="2" charset="-122"/>
              </a:rPr>
              <a:t>i </a:t>
            </a:r>
            <a:r>
              <a:rPr kumimoji="0" lang="zh-CN" altLang="zh-CN" sz="1200" b="1" i="0" u="none" strike="noStrike" cap="none" normalizeH="0" baseline="0" dirty="0" smtClean="0">
                <a:ln>
                  <a:noFill/>
                </a:ln>
                <a:solidFill>
                  <a:srgbClr val="0000FF"/>
                </a:solidFill>
                <a:effectLst/>
                <a:latin typeface="宋体" panose="02010600030101010101" pitchFamily="2" charset="-122"/>
                <a:ea typeface="宋体" panose="02010600030101010101" pitchFamily="2" charset="-122"/>
              </a:rPr>
              <a:t>class=</a:t>
            </a:r>
            <a:r>
              <a:rPr kumimoji="0" lang="zh-CN" altLang="zh-CN" sz="1200" b="1" i="0" u="none" strike="noStrike" cap="none" normalizeH="0" baseline="0" dirty="0" smtClean="0">
                <a:ln>
                  <a:noFill/>
                </a:ln>
                <a:solidFill>
                  <a:srgbClr val="008000"/>
                </a:solidFill>
                <a:effectLst/>
                <a:latin typeface="宋体" panose="02010600030101010101" pitchFamily="2" charset="-122"/>
                <a:ea typeface="宋体" panose="02010600030101010101" pitchFamily="2" charset="-122"/>
              </a:rPr>
              <a:t>"u-icon u-icon-statusonline"</a:t>
            </a:r>
            <a:r>
              <a:rPr kumimoji="0" lang="zh-CN" altLang="zh-CN" sz="1200" b="0" i="0" u="none" strike="noStrike" cap="none" normalizeH="0" baseline="0" dirty="0" smtClean="0">
                <a:ln>
                  <a:noFill/>
                </a:ln>
                <a:solidFill>
                  <a:srgbClr val="000000"/>
                </a:solidFill>
                <a:effectLst/>
                <a:latin typeface="宋体" panose="02010600030101010101" pitchFamily="2" charset="-122"/>
                <a:ea typeface="宋体" panose="02010600030101010101" pitchFamily="2" charset="-122"/>
              </a:rPr>
              <a:t>&gt;&lt;/</a:t>
            </a:r>
            <a:r>
              <a:rPr kumimoji="0" lang="zh-CN" altLang="zh-CN" sz="1200" b="1" i="0" u="none" strike="noStrike" cap="none" normalizeH="0" baseline="0" dirty="0" smtClean="0">
                <a:ln>
                  <a:noFill/>
                </a:ln>
                <a:solidFill>
                  <a:srgbClr val="000080"/>
                </a:solidFill>
                <a:effectLst/>
                <a:latin typeface="宋体" panose="02010600030101010101" pitchFamily="2" charset="-122"/>
                <a:ea typeface="宋体" panose="02010600030101010101" pitchFamily="2" charset="-122"/>
              </a:rPr>
              <a:t>i</a:t>
            </a:r>
            <a:r>
              <a:rPr kumimoji="0" lang="zh-CN" altLang="zh-CN" sz="1200" b="0" i="0" u="none" strike="noStrike" cap="none" normalizeH="0" baseline="0" dirty="0" smtClean="0">
                <a:ln>
                  <a:noFill/>
                </a:ln>
                <a:solidFill>
                  <a:srgbClr val="000000"/>
                </a:solidFill>
                <a:effectLst/>
                <a:latin typeface="宋体" panose="02010600030101010101" pitchFamily="2" charset="-122"/>
                <a:ea typeface="宋体" panose="02010600030101010101" pitchFamily="2" charset="-122"/>
              </a:rPr>
              <a:t>&gt;</a:t>
            </a:r>
            <a:br>
              <a:rPr kumimoji="0" lang="zh-CN" altLang="zh-CN" sz="1200" b="0" i="0" u="none" strike="noStrike" cap="none" normalizeH="0" baseline="0" dirty="0" smtClean="0">
                <a:ln>
                  <a:noFill/>
                </a:ln>
                <a:solidFill>
                  <a:srgbClr val="000000"/>
                </a:solidFill>
                <a:effectLst/>
                <a:latin typeface="宋体" panose="02010600030101010101" pitchFamily="2" charset="-122"/>
                <a:ea typeface="宋体" panose="02010600030101010101" pitchFamily="2" charset="-122"/>
              </a:rPr>
            </a:br>
            <a:r>
              <a:rPr kumimoji="0" lang="zh-CN" altLang="zh-CN" sz="1200" b="0" i="0" u="none" strike="noStrike" cap="none" normalizeH="0" baseline="0" dirty="0" smtClean="0">
                <a:ln>
                  <a:noFill/>
                </a:ln>
                <a:solidFill>
                  <a:srgbClr val="000000"/>
                </a:solidFill>
                <a:effectLst/>
                <a:latin typeface="宋体" panose="02010600030101010101" pitchFamily="2" charset="-122"/>
                <a:ea typeface="宋体" panose="02010600030101010101" pitchFamily="2" charset="-122"/>
              </a:rPr>
              <a:t>              在线</a:t>
            </a:r>
            <a:br>
              <a:rPr kumimoji="0" lang="zh-CN" altLang="zh-CN" sz="1200" b="0" i="0" u="none" strike="noStrike" cap="none" normalizeH="0" baseline="0" dirty="0" smtClean="0">
                <a:ln>
                  <a:noFill/>
                </a:ln>
                <a:solidFill>
                  <a:srgbClr val="000000"/>
                </a:solidFill>
                <a:effectLst/>
                <a:latin typeface="宋体" panose="02010600030101010101" pitchFamily="2" charset="-122"/>
                <a:ea typeface="宋体" panose="02010600030101010101" pitchFamily="2" charset="-122"/>
              </a:rPr>
            </a:br>
            <a:r>
              <a:rPr kumimoji="0" lang="zh-CN" altLang="zh-CN" sz="1200" b="0" i="0" u="none" strike="noStrike" cap="none" normalizeH="0" baseline="0" dirty="0" smtClean="0">
                <a:ln>
                  <a:noFill/>
                </a:ln>
                <a:solidFill>
                  <a:srgbClr val="000000"/>
                </a:solidFill>
                <a:effectLst/>
                <a:latin typeface="宋体" panose="02010600030101010101" pitchFamily="2" charset="-122"/>
                <a:ea typeface="宋体" panose="02010600030101010101" pitchFamily="2" charset="-122"/>
              </a:rPr>
              <a:t>          &lt;/</a:t>
            </a:r>
            <a:r>
              <a:rPr kumimoji="0" lang="zh-CN" altLang="zh-CN" sz="1200" b="1" i="0" u="none" strike="noStrike" cap="none" normalizeH="0" baseline="0" dirty="0" smtClean="0">
                <a:ln>
                  <a:noFill/>
                </a:ln>
                <a:solidFill>
                  <a:srgbClr val="000080"/>
                </a:solidFill>
                <a:effectLst/>
                <a:latin typeface="宋体" panose="02010600030101010101" pitchFamily="2" charset="-122"/>
                <a:ea typeface="宋体" panose="02010600030101010101" pitchFamily="2" charset="-122"/>
              </a:rPr>
              <a:t>li</a:t>
            </a:r>
            <a:r>
              <a:rPr kumimoji="0" lang="zh-CN" altLang="zh-CN" sz="1200" b="0" i="0" u="none" strike="noStrike" cap="none" normalizeH="0" baseline="0" dirty="0" smtClean="0">
                <a:ln>
                  <a:noFill/>
                </a:ln>
                <a:solidFill>
                  <a:srgbClr val="000000"/>
                </a:solidFill>
                <a:effectLst/>
                <a:latin typeface="宋体" panose="02010600030101010101" pitchFamily="2" charset="-122"/>
                <a:ea typeface="宋体" panose="02010600030101010101" pitchFamily="2" charset="-122"/>
              </a:rPr>
              <a:t>&gt;</a:t>
            </a:r>
            <a:br>
              <a:rPr kumimoji="0" lang="zh-CN" altLang="zh-CN" sz="1200" b="0" i="0" u="none" strike="noStrike" cap="none" normalizeH="0" baseline="0" dirty="0" smtClean="0">
                <a:ln>
                  <a:noFill/>
                </a:ln>
                <a:solidFill>
                  <a:srgbClr val="000000"/>
                </a:solidFill>
                <a:effectLst/>
                <a:latin typeface="宋体" panose="02010600030101010101" pitchFamily="2" charset="-122"/>
                <a:ea typeface="宋体" panose="02010600030101010101" pitchFamily="2" charset="-122"/>
              </a:rPr>
            </a:br>
            <a:r>
              <a:rPr kumimoji="0" lang="zh-CN" altLang="zh-CN" sz="1200" b="0" i="0" u="none" strike="noStrike" cap="none" normalizeH="0" baseline="0" dirty="0" smtClean="0">
                <a:ln>
                  <a:noFill/>
                </a:ln>
                <a:solidFill>
                  <a:srgbClr val="000000"/>
                </a:solidFill>
                <a:effectLst/>
                <a:latin typeface="宋体" panose="02010600030101010101" pitchFamily="2" charset="-122"/>
                <a:ea typeface="宋体" panose="02010600030101010101" pitchFamily="2" charset="-122"/>
              </a:rPr>
              <a:t>          &lt;</a:t>
            </a:r>
            <a:r>
              <a:rPr kumimoji="0" lang="zh-CN" altLang="zh-CN" sz="1200" b="1" i="0" u="none" strike="noStrike" cap="none" normalizeH="0" baseline="0" dirty="0" smtClean="0">
                <a:ln>
                  <a:noFill/>
                </a:ln>
                <a:solidFill>
                  <a:srgbClr val="000080"/>
                </a:solidFill>
                <a:effectLst/>
                <a:latin typeface="宋体" panose="02010600030101010101" pitchFamily="2" charset="-122"/>
                <a:ea typeface="宋体" panose="02010600030101010101" pitchFamily="2" charset="-122"/>
              </a:rPr>
              <a:t>li </a:t>
            </a:r>
            <a:r>
              <a:rPr kumimoji="0" lang="zh-CN" altLang="zh-CN" sz="1200" b="1" i="0" u="none" strike="noStrike" cap="none" normalizeH="0" baseline="0" dirty="0" smtClean="0">
                <a:ln>
                  <a:noFill/>
                </a:ln>
                <a:solidFill>
                  <a:srgbClr val="0000FF"/>
                </a:solidFill>
                <a:effectLst/>
                <a:latin typeface="宋体" panose="02010600030101010101" pitchFamily="2" charset="-122"/>
                <a:ea typeface="宋体" panose="02010600030101010101" pitchFamily="2" charset="-122"/>
              </a:rPr>
              <a:t>data-status=</a:t>
            </a:r>
            <a:r>
              <a:rPr kumimoji="0" lang="zh-CN" altLang="zh-CN" sz="1200" b="1" i="0" u="none" strike="noStrike" cap="none" normalizeH="0" baseline="0" dirty="0" smtClean="0">
                <a:ln>
                  <a:noFill/>
                </a:ln>
                <a:solidFill>
                  <a:srgbClr val="008000"/>
                </a:solidFill>
                <a:effectLst/>
                <a:latin typeface="宋体" panose="02010600030101010101" pitchFamily="2" charset="-122"/>
                <a:ea typeface="宋体" panose="02010600030101010101" pitchFamily="2" charset="-122"/>
              </a:rPr>
              <a:t>"2" </a:t>
            </a:r>
            <a:r>
              <a:rPr kumimoji="0" lang="zh-CN" altLang="zh-CN" sz="1200" b="1" i="0" u="none" strike="noStrike" cap="none" normalizeH="0" baseline="0" dirty="0" smtClean="0">
                <a:ln>
                  <a:noFill/>
                </a:ln>
                <a:solidFill>
                  <a:srgbClr val="0000FF"/>
                </a:solidFill>
                <a:effectLst/>
                <a:latin typeface="宋体" panose="02010600030101010101" pitchFamily="2" charset="-122"/>
                <a:ea typeface="宋体" panose="02010600030101010101" pitchFamily="2" charset="-122"/>
              </a:rPr>
              <a:t>data-action=</a:t>
            </a:r>
            <a:r>
              <a:rPr kumimoji="0" lang="zh-CN" altLang="zh-CN" sz="1200" b="1" i="0" u="none" strike="noStrike" cap="none" normalizeH="0" baseline="0" dirty="0" smtClean="0">
                <a:ln>
                  <a:noFill/>
                </a:ln>
                <a:solidFill>
                  <a:srgbClr val="008000"/>
                </a:solidFill>
                <a:effectLst/>
                <a:latin typeface="宋体" panose="02010600030101010101" pitchFamily="2" charset="-122"/>
                <a:ea typeface="宋体" panose="02010600030101010101" pitchFamily="2" charset="-122"/>
              </a:rPr>
              <a:t>"status"</a:t>
            </a:r>
            <a:r>
              <a:rPr kumimoji="0" lang="zh-CN" altLang="zh-CN" sz="1200" b="0" i="0" u="none" strike="noStrike" cap="none" normalizeH="0" baseline="0" dirty="0" smtClean="0">
                <a:ln>
                  <a:noFill/>
                </a:ln>
                <a:solidFill>
                  <a:srgbClr val="000000"/>
                </a:solidFill>
                <a:effectLst/>
                <a:latin typeface="宋体" panose="02010600030101010101" pitchFamily="2" charset="-122"/>
                <a:ea typeface="宋体" panose="02010600030101010101" pitchFamily="2" charset="-122"/>
              </a:rPr>
              <a:t>&gt;</a:t>
            </a:r>
            <a:br>
              <a:rPr kumimoji="0" lang="zh-CN" altLang="zh-CN" sz="1200" b="0" i="0" u="none" strike="noStrike" cap="none" normalizeH="0" baseline="0" dirty="0" smtClean="0">
                <a:ln>
                  <a:noFill/>
                </a:ln>
                <a:solidFill>
                  <a:srgbClr val="000000"/>
                </a:solidFill>
                <a:effectLst/>
                <a:latin typeface="宋体" panose="02010600030101010101" pitchFamily="2" charset="-122"/>
                <a:ea typeface="宋体" panose="02010600030101010101" pitchFamily="2" charset="-122"/>
              </a:rPr>
            </a:br>
            <a:r>
              <a:rPr kumimoji="0" lang="zh-CN" altLang="zh-CN" sz="1200" b="0" i="0" u="none" strike="noStrike" cap="none" normalizeH="0" baseline="0" dirty="0" smtClean="0">
                <a:ln>
                  <a:noFill/>
                </a:ln>
                <a:solidFill>
                  <a:srgbClr val="000000"/>
                </a:solidFill>
                <a:effectLst/>
                <a:latin typeface="宋体" panose="02010600030101010101" pitchFamily="2" charset="-122"/>
                <a:ea typeface="宋体" panose="02010600030101010101" pitchFamily="2" charset="-122"/>
              </a:rPr>
              <a:t>              &lt;</a:t>
            </a:r>
            <a:r>
              <a:rPr kumimoji="0" lang="zh-CN" altLang="zh-CN" sz="1200" b="1" i="0" u="none" strike="noStrike" cap="none" normalizeH="0" baseline="0" dirty="0" smtClean="0">
                <a:ln>
                  <a:noFill/>
                </a:ln>
                <a:solidFill>
                  <a:srgbClr val="000080"/>
                </a:solidFill>
                <a:effectLst/>
                <a:latin typeface="宋体" panose="02010600030101010101" pitchFamily="2" charset="-122"/>
                <a:ea typeface="宋体" panose="02010600030101010101" pitchFamily="2" charset="-122"/>
              </a:rPr>
              <a:t>i </a:t>
            </a:r>
            <a:r>
              <a:rPr kumimoji="0" lang="zh-CN" altLang="zh-CN" sz="1200" b="1" i="0" u="none" strike="noStrike" cap="none" normalizeH="0" baseline="0" dirty="0" smtClean="0">
                <a:ln>
                  <a:noFill/>
                </a:ln>
                <a:solidFill>
                  <a:srgbClr val="0000FF"/>
                </a:solidFill>
                <a:effectLst/>
                <a:latin typeface="宋体" panose="02010600030101010101" pitchFamily="2" charset="-122"/>
                <a:ea typeface="宋体" panose="02010600030101010101" pitchFamily="2" charset="-122"/>
              </a:rPr>
              <a:t>class=</a:t>
            </a:r>
            <a:r>
              <a:rPr kumimoji="0" lang="zh-CN" altLang="zh-CN" sz="1200" b="1" i="0" u="none" strike="noStrike" cap="none" normalizeH="0" baseline="0" dirty="0" smtClean="0">
                <a:ln>
                  <a:noFill/>
                </a:ln>
                <a:solidFill>
                  <a:srgbClr val="008000"/>
                </a:solidFill>
                <a:effectLst/>
                <a:latin typeface="宋体" panose="02010600030101010101" pitchFamily="2" charset="-122"/>
                <a:ea typeface="宋体" panose="02010600030101010101" pitchFamily="2" charset="-122"/>
              </a:rPr>
              <a:t>"u-icon u-icon-statuspending"</a:t>
            </a:r>
            <a:r>
              <a:rPr kumimoji="0" lang="zh-CN" altLang="zh-CN" sz="1200" b="0" i="0" u="none" strike="noStrike" cap="none" normalizeH="0" baseline="0" dirty="0" smtClean="0">
                <a:ln>
                  <a:noFill/>
                </a:ln>
                <a:solidFill>
                  <a:srgbClr val="000000"/>
                </a:solidFill>
                <a:effectLst/>
                <a:latin typeface="宋体" panose="02010600030101010101" pitchFamily="2" charset="-122"/>
                <a:ea typeface="宋体" panose="02010600030101010101" pitchFamily="2" charset="-122"/>
              </a:rPr>
              <a:t>&gt;&lt;/</a:t>
            </a:r>
            <a:r>
              <a:rPr kumimoji="0" lang="zh-CN" altLang="zh-CN" sz="1200" b="1" i="0" u="none" strike="noStrike" cap="none" normalizeH="0" baseline="0" dirty="0" smtClean="0">
                <a:ln>
                  <a:noFill/>
                </a:ln>
                <a:solidFill>
                  <a:srgbClr val="000080"/>
                </a:solidFill>
                <a:effectLst/>
                <a:latin typeface="宋体" panose="02010600030101010101" pitchFamily="2" charset="-122"/>
                <a:ea typeface="宋体" panose="02010600030101010101" pitchFamily="2" charset="-122"/>
              </a:rPr>
              <a:t>i</a:t>
            </a:r>
            <a:r>
              <a:rPr kumimoji="0" lang="zh-CN" altLang="zh-CN" sz="1200" b="0" i="0" u="none" strike="noStrike" cap="none" normalizeH="0" baseline="0" dirty="0" smtClean="0">
                <a:ln>
                  <a:noFill/>
                </a:ln>
                <a:solidFill>
                  <a:srgbClr val="000000"/>
                </a:solidFill>
                <a:effectLst/>
                <a:latin typeface="宋体" panose="02010600030101010101" pitchFamily="2" charset="-122"/>
                <a:ea typeface="宋体" panose="02010600030101010101" pitchFamily="2" charset="-122"/>
              </a:rPr>
              <a:t>&gt;</a:t>
            </a:r>
            <a:br>
              <a:rPr kumimoji="0" lang="zh-CN" altLang="zh-CN" sz="1200" b="0" i="0" u="none" strike="noStrike" cap="none" normalizeH="0" baseline="0" dirty="0" smtClean="0">
                <a:ln>
                  <a:noFill/>
                </a:ln>
                <a:solidFill>
                  <a:srgbClr val="000000"/>
                </a:solidFill>
                <a:effectLst/>
                <a:latin typeface="宋体" panose="02010600030101010101" pitchFamily="2" charset="-122"/>
                <a:ea typeface="宋体" panose="02010600030101010101" pitchFamily="2" charset="-122"/>
              </a:rPr>
            </a:br>
            <a:r>
              <a:rPr kumimoji="0" lang="zh-CN" altLang="zh-CN" sz="1200" b="0" i="0" u="none" strike="noStrike" cap="none" normalizeH="0" baseline="0" dirty="0" smtClean="0">
                <a:ln>
                  <a:noFill/>
                </a:ln>
                <a:solidFill>
                  <a:srgbClr val="000000"/>
                </a:solidFill>
                <a:effectLst/>
                <a:latin typeface="宋体" panose="02010600030101010101" pitchFamily="2" charset="-122"/>
                <a:ea typeface="宋体" panose="02010600030101010101" pitchFamily="2" charset="-122"/>
              </a:rPr>
              <a:t>              挂起</a:t>
            </a:r>
            <a:br>
              <a:rPr kumimoji="0" lang="zh-CN" altLang="zh-CN" sz="1200" b="0" i="0" u="none" strike="noStrike" cap="none" normalizeH="0" baseline="0" dirty="0" smtClean="0">
                <a:ln>
                  <a:noFill/>
                </a:ln>
                <a:solidFill>
                  <a:srgbClr val="000000"/>
                </a:solidFill>
                <a:effectLst/>
                <a:latin typeface="宋体" panose="02010600030101010101" pitchFamily="2" charset="-122"/>
                <a:ea typeface="宋体" panose="02010600030101010101" pitchFamily="2" charset="-122"/>
              </a:rPr>
            </a:br>
            <a:r>
              <a:rPr kumimoji="0" lang="zh-CN" altLang="zh-CN" sz="1200" b="0" i="0" u="none" strike="noStrike" cap="none" normalizeH="0" baseline="0" dirty="0" smtClean="0">
                <a:ln>
                  <a:noFill/>
                </a:ln>
                <a:solidFill>
                  <a:srgbClr val="000000"/>
                </a:solidFill>
                <a:effectLst/>
                <a:latin typeface="宋体" panose="02010600030101010101" pitchFamily="2" charset="-122"/>
                <a:ea typeface="宋体" panose="02010600030101010101" pitchFamily="2" charset="-122"/>
              </a:rPr>
              <a:t>          &lt;/</a:t>
            </a:r>
            <a:r>
              <a:rPr kumimoji="0" lang="zh-CN" altLang="zh-CN" sz="1200" b="1" i="0" u="none" strike="noStrike" cap="none" normalizeH="0" baseline="0" dirty="0" smtClean="0">
                <a:ln>
                  <a:noFill/>
                </a:ln>
                <a:solidFill>
                  <a:srgbClr val="000080"/>
                </a:solidFill>
                <a:effectLst/>
                <a:latin typeface="宋体" panose="02010600030101010101" pitchFamily="2" charset="-122"/>
                <a:ea typeface="宋体" panose="02010600030101010101" pitchFamily="2" charset="-122"/>
              </a:rPr>
              <a:t>li</a:t>
            </a:r>
            <a:r>
              <a:rPr kumimoji="0" lang="zh-CN" altLang="zh-CN" sz="1200" b="0" i="0" u="none" strike="noStrike" cap="none" normalizeH="0" baseline="0" dirty="0" smtClean="0">
                <a:ln>
                  <a:noFill/>
                </a:ln>
                <a:solidFill>
                  <a:srgbClr val="000000"/>
                </a:solidFill>
                <a:effectLst/>
                <a:latin typeface="宋体" panose="02010600030101010101" pitchFamily="2" charset="-122"/>
                <a:ea typeface="宋体" panose="02010600030101010101" pitchFamily="2" charset="-122"/>
              </a:rPr>
              <a:t>&gt;</a:t>
            </a:r>
            <a:br>
              <a:rPr kumimoji="0" lang="zh-CN" altLang="zh-CN" sz="1200" b="0" i="0" u="none" strike="noStrike" cap="none" normalizeH="0" baseline="0" dirty="0" smtClean="0">
                <a:ln>
                  <a:noFill/>
                </a:ln>
                <a:solidFill>
                  <a:srgbClr val="000000"/>
                </a:solidFill>
                <a:effectLst/>
                <a:latin typeface="宋体" panose="02010600030101010101" pitchFamily="2" charset="-122"/>
                <a:ea typeface="宋体" panose="02010600030101010101" pitchFamily="2" charset="-122"/>
              </a:rPr>
            </a:br>
            <a:r>
              <a:rPr kumimoji="0" lang="zh-CN" altLang="zh-CN" sz="1200" b="0" i="0" u="none" strike="noStrike" cap="none" normalizeH="0" baseline="0" dirty="0" smtClean="0">
                <a:ln>
                  <a:noFill/>
                </a:ln>
                <a:solidFill>
                  <a:srgbClr val="000000"/>
                </a:solidFill>
                <a:effectLst/>
                <a:latin typeface="宋体" panose="02010600030101010101" pitchFamily="2" charset="-122"/>
                <a:ea typeface="宋体" panose="02010600030101010101" pitchFamily="2" charset="-122"/>
              </a:rPr>
              <a:t>      &lt;/</a:t>
            </a:r>
            <a:r>
              <a:rPr kumimoji="0" lang="zh-CN" altLang="zh-CN" sz="1200" b="1" i="0" u="none" strike="noStrike" cap="none" normalizeH="0" baseline="0" dirty="0" smtClean="0">
                <a:ln>
                  <a:noFill/>
                </a:ln>
                <a:solidFill>
                  <a:srgbClr val="000080"/>
                </a:solidFill>
                <a:effectLst/>
                <a:latin typeface="宋体" panose="02010600030101010101" pitchFamily="2" charset="-122"/>
                <a:ea typeface="宋体" panose="02010600030101010101" pitchFamily="2" charset="-122"/>
              </a:rPr>
              <a:t>ul</a:t>
            </a:r>
            <a:r>
              <a:rPr kumimoji="0" lang="zh-CN" altLang="zh-CN" sz="1200" b="0" i="0" u="none" strike="noStrike" cap="none" normalizeH="0" baseline="0" dirty="0" smtClean="0">
                <a:ln>
                  <a:noFill/>
                </a:ln>
                <a:solidFill>
                  <a:srgbClr val="000000"/>
                </a:solidFill>
                <a:effectLst/>
                <a:latin typeface="宋体" panose="02010600030101010101" pitchFamily="2" charset="-122"/>
                <a:ea typeface="宋体" panose="02010600030101010101" pitchFamily="2" charset="-122"/>
              </a:rPr>
              <a:t>&gt;</a:t>
            </a:r>
            <a:br>
              <a:rPr kumimoji="0" lang="zh-CN" altLang="zh-CN" sz="1200" b="0" i="0" u="none" strike="noStrike" cap="none" normalizeH="0" baseline="0" dirty="0" smtClean="0">
                <a:ln>
                  <a:noFill/>
                </a:ln>
                <a:solidFill>
                  <a:srgbClr val="000000"/>
                </a:solidFill>
                <a:effectLst/>
                <a:latin typeface="宋体" panose="02010600030101010101" pitchFamily="2" charset="-122"/>
                <a:ea typeface="宋体" panose="02010600030101010101" pitchFamily="2" charset="-122"/>
              </a:rPr>
            </a:br>
            <a:r>
              <a:rPr kumimoji="0" lang="zh-CN" altLang="zh-CN" sz="1200" b="0" i="0" u="none" strike="noStrike" cap="none" normalizeH="0" baseline="0" dirty="0" smtClean="0">
                <a:ln>
                  <a:noFill/>
                </a:ln>
                <a:solidFill>
                  <a:srgbClr val="000000"/>
                </a:solidFill>
                <a:effectLst/>
                <a:latin typeface="宋体" panose="02010600030101010101" pitchFamily="2" charset="-122"/>
                <a:ea typeface="宋体" panose="02010600030101010101" pitchFamily="2" charset="-122"/>
              </a:rPr>
              <a:t>  </a:t>
            </a:r>
            <a:r>
              <a:rPr kumimoji="0" lang="en-US" altLang="zh-CN" sz="1200" b="0" i="0" u="none" strike="noStrike" cap="none" normalizeH="0" baseline="0" dirty="0" smtClean="0">
                <a:ln>
                  <a:noFill/>
                </a:ln>
                <a:solidFill>
                  <a:srgbClr val="000000"/>
                </a:solidFill>
                <a:effectLst/>
                <a:latin typeface="宋体" panose="02010600030101010101" pitchFamily="2" charset="-122"/>
                <a:ea typeface="宋体" panose="02010600030101010101" pitchFamily="2" charset="-122"/>
              </a:rPr>
              <a:t>  </a:t>
            </a:r>
            <a:r>
              <a:rPr kumimoji="0" lang="zh-CN" altLang="zh-CN" sz="1200" b="0" i="0" u="none" strike="noStrike" cap="none" normalizeH="0" baseline="0" dirty="0" smtClean="0">
                <a:ln>
                  <a:noFill/>
                </a:ln>
                <a:solidFill>
                  <a:srgbClr val="000000"/>
                </a:solidFill>
                <a:effectLst/>
                <a:latin typeface="宋体" panose="02010600030101010101" pitchFamily="2" charset="-122"/>
                <a:ea typeface="宋体" panose="02010600030101010101" pitchFamily="2" charset="-122"/>
              </a:rPr>
              <a:t>&lt;/</a:t>
            </a:r>
            <a:r>
              <a:rPr kumimoji="0" lang="zh-CN" altLang="zh-CN" sz="1200" b="1" i="0" u="none" strike="noStrike" cap="none" normalizeH="0" baseline="0" dirty="0" smtClean="0">
                <a:ln>
                  <a:noFill/>
                </a:ln>
                <a:solidFill>
                  <a:srgbClr val="000080"/>
                </a:solidFill>
                <a:effectLst/>
                <a:latin typeface="宋体" panose="02010600030101010101" pitchFamily="2" charset="-122"/>
                <a:ea typeface="宋体" panose="02010600030101010101" pitchFamily="2" charset="-122"/>
              </a:rPr>
              <a:t>li</a:t>
            </a:r>
            <a:r>
              <a:rPr kumimoji="0" lang="zh-CN" altLang="zh-CN" sz="1200" b="0" i="0" u="none" strike="noStrike" cap="none" normalizeH="0" baseline="0" dirty="0" smtClean="0">
                <a:ln>
                  <a:noFill/>
                </a:ln>
                <a:solidFill>
                  <a:srgbClr val="000000"/>
                </a:solidFill>
                <a:effectLst/>
                <a:latin typeface="宋体" panose="02010600030101010101" pitchFamily="2" charset="-122"/>
                <a:ea typeface="宋体" panose="02010600030101010101" pitchFamily="2" charset="-122"/>
              </a:rPr>
              <a:t>&gt;</a:t>
            </a:r>
            <a:br>
              <a:rPr kumimoji="0" lang="zh-CN" altLang="zh-CN" sz="1200" b="0" i="0" u="none" strike="noStrike" cap="none" normalizeH="0" baseline="0" dirty="0" smtClean="0">
                <a:ln>
                  <a:noFill/>
                </a:ln>
                <a:solidFill>
                  <a:srgbClr val="000000"/>
                </a:solidFill>
                <a:effectLst/>
                <a:latin typeface="宋体" panose="02010600030101010101" pitchFamily="2" charset="-122"/>
                <a:ea typeface="宋体" panose="02010600030101010101" pitchFamily="2" charset="-122"/>
              </a:rPr>
            </a:br>
            <a:r>
              <a:rPr kumimoji="0" lang="zh-CN" altLang="zh-CN" sz="1200" b="0" i="0" u="none" strike="noStrike" cap="none" normalizeH="0" baseline="0" dirty="0" smtClean="0">
                <a:ln>
                  <a:noFill/>
                </a:ln>
                <a:solidFill>
                  <a:srgbClr val="000000"/>
                </a:solidFill>
                <a:effectLst/>
                <a:latin typeface="宋体" panose="02010600030101010101" pitchFamily="2" charset="-122"/>
                <a:ea typeface="宋体" panose="02010600030101010101" pitchFamily="2" charset="-122"/>
              </a:rPr>
              <a:t>  &lt;/</a:t>
            </a:r>
            <a:r>
              <a:rPr kumimoji="0" lang="zh-CN" altLang="zh-CN" sz="1200" b="1" i="0" u="none" strike="noStrike" cap="none" normalizeH="0" baseline="0" dirty="0" smtClean="0">
                <a:ln>
                  <a:noFill/>
                </a:ln>
                <a:solidFill>
                  <a:srgbClr val="000080"/>
                </a:solidFill>
                <a:effectLst/>
                <a:latin typeface="宋体" panose="02010600030101010101" pitchFamily="2" charset="-122"/>
                <a:ea typeface="宋体" panose="02010600030101010101" pitchFamily="2" charset="-122"/>
              </a:rPr>
              <a:t>#if</a:t>
            </a:r>
            <a:r>
              <a:rPr kumimoji="0" lang="zh-CN" altLang="zh-CN" sz="1200" b="0" i="0" u="none" strike="noStrike" cap="none" normalizeH="0" baseline="0" dirty="0" smtClean="0">
                <a:ln>
                  <a:noFill/>
                </a:ln>
                <a:solidFill>
                  <a:srgbClr val="000000"/>
                </a:solidFill>
                <a:effectLst/>
                <a:latin typeface="宋体" panose="02010600030101010101" pitchFamily="2" charset="-122"/>
                <a:ea typeface="宋体" panose="02010600030101010101" pitchFamily="2" charset="-122"/>
              </a:rPr>
              <a:t>&gt;</a:t>
            </a:r>
            <a:br>
              <a:rPr kumimoji="0" lang="zh-CN" altLang="zh-CN" sz="1200" b="0" i="0" u="none" strike="noStrike" cap="none" normalizeH="0" baseline="0" dirty="0" smtClean="0">
                <a:ln>
                  <a:noFill/>
                </a:ln>
                <a:solidFill>
                  <a:srgbClr val="000000"/>
                </a:solidFill>
                <a:effectLst/>
                <a:latin typeface="宋体" panose="02010600030101010101" pitchFamily="2" charset="-122"/>
                <a:ea typeface="宋体" panose="02010600030101010101" pitchFamily="2" charset="-122"/>
              </a:rPr>
            </a:br>
            <a:r>
              <a:rPr kumimoji="0" lang="zh-CN" altLang="zh-CN" sz="1200" b="0" i="0" u="none" strike="noStrike" cap="none" normalizeH="0" baseline="0" dirty="0" smtClean="0">
                <a:ln>
                  <a:noFill/>
                </a:ln>
                <a:solidFill>
                  <a:srgbClr val="000000"/>
                </a:solidFill>
                <a:effectLst/>
                <a:latin typeface="宋体" panose="02010600030101010101" pitchFamily="2" charset="-122"/>
                <a:ea typeface="宋体" panose="02010600030101010101" pitchFamily="2" charset="-122"/>
              </a:rPr>
              <a:t>&lt;/</a:t>
            </a:r>
            <a:r>
              <a:rPr kumimoji="0" lang="zh-CN" altLang="zh-CN" sz="1200" b="1" i="0" u="none" strike="noStrike" cap="none" normalizeH="0" baseline="0" dirty="0" smtClean="0">
                <a:ln>
                  <a:noFill/>
                </a:ln>
                <a:solidFill>
                  <a:srgbClr val="000080"/>
                </a:solidFill>
                <a:effectLst/>
                <a:latin typeface="宋体" panose="02010600030101010101" pitchFamily="2" charset="-122"/>
                <a:ea typeface="宋体" panose="02010600030101010101" pitchFamily="2" charset="-122"/>
              </a:rPr>
              <a:t>ul</a:t>
            </a:r>
            <a:r>
              <a:rPr kumimoji="0" lang="zh-CN" altLang="zh-CN" sz="1200" b="0" i="0" u="none" strike="noStrike" cap="none" normalizeH="0" baseline="0" dirty="0" smtClean="0">
                <a:ln>
                  <a:noFill/>
                </a:ln>
                <a:solidFill>
                  <a:srgbClr val="000000"/>
                </a:solidFill>
                <a:effectLst/>
                <a:latin typeface="宋体" panose="02010600030101010101" pitchFamily="2" charset="-122"/>
                <a:ea typeface="宋体" panose="02010600030101010101" pitchFamily="2" charset="-122"/>
              </a:rPr>
              <a:t>&gt;</a:t>
            </a:r>
            <a:endParaRPr kumimoji="0" lang="zh-CN" altLang="zh-CN" sz="1200" b="0" i="0" u="none" strike="noStrike" cap="none" normalizeH="0" baseline="0" dirty="0" smtClean="0">
              <a:ln>
                <a:noFill/>
              </a:ln>
              <a:solidFill>
                <a:schemeClr val="tx1"/>
              </a:solidFill>
              <a:effectLst/>
              <a:latin typeface="Arial" panose="020B0604020202020204" pitchFamily="34" charset="0"/>
            </a:endParaRPr>
          </a:p>
        </p:txBody>
      </p:sp>
      <p:sp>
        <p:nvSpPr>
          <p:cNvPr id="4" name="Rectangle 1"/>
          <p:cNvSpPr>
            <a:spLocks noChangeArrowheads="1"/>
          </p:cNvSpPr>
          <p:nvPr/>
        </p:nvSpPr>
        <p:spPr bwMode="auto">
          <a:xfrm>
            <a:off x="18913" y="236252"/>
            <a:ext cx="3570208" cy="1384995"/>
          </a:xfrm>
          <a:prstGeom prst="rect">
            <a:avLst/>
          </a:prstGeom>
          <a:no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200" b="0" i="0" u="none" strike="noStrike" cap="none" normalizeH="0" baseline="0" dirty="0" smtClean="0">
                <a:ln>
                  <a:noFill/>
                </a:ln>
                <a:solidFill>
                  <a:srgbClr val="000000"/>
                </a:solidFill>
                <a:effectLst/>
                <a:latin typeface="宋体" panose="02010600030101010101" pitchFamily="2" charset="-122"/>
                <a:ea typeface="宋体" panose="02010600030101010101" pitchFamily="2" charset="-122"/>
              </a:rPr>
              <a:t/>
            </a:r>
            <a:br>
              <a:rPr kumimoji="0" lang="zh-CN" altLang="zh-CN" sz="1200" b="0" i="0" u="none" strike="noStrike" cap="none" normalizeH="0" baseline="0" dirty="0" smtClean="0">
                <a:ln>
                  <a:noFill/>
                </a:ln>
                <a:solidFill>
                  <a:srgbClr val="000000"/>
                </a:solidFill>
                <a:effectLst/>
                <a:latin typeface="宋体" panose="02010600030101010101" pitchFamily="2" charset="-122"/>
                <a:ea typeface="宋体" panose="02010600030101010101" pitchFamily="2" charset="-122"/>
              </a:rPr>
            </a:br>
            <a:r>
              <a:rPr kumimoji="0" lang="zh-CN" altLang="zh-CN" sz="1200" b="0" i="0" u="none" strike="noStrike" cap="none" normalizeH="0" baseline="0" dirty="0" smtClean="0">
                <a:ln>
                  <a:noFill/>
                </a:ln>
                <a:solidFill>
                  <a:srgbClr val="000000"/>
                </a:solidFill>
                <a:effectLst/>
                <a:latin typeface="宋体" panose="02010600030101010101" pitchFamily="2" charset="-122"/>
                <a:ea typeface="宋体" panose="02010600030101010101" pitchFamily="2" charset="-122"/>
              </a:rPr>
              <a:t>  &lt;</a:t>
            </a:r>
            <a:r>
              <a:rPr kumimoji="0" lang="zh-CN" altLang="zh-CN" sz="1200" b="1" i="0" u="none" strike="noStrike" cap="none" normalizeH="0" baseline="0" dirty="0" smtClean="0">
                <a:ln>
                  <a:noFill/>
                </a:ln>
                <a:solidFill>
                  <a:srgbClr val="000080"/>
                </a:solidFill>
                <a:effectLst/>
                <a:latin typeface="宋体" panose="02010600030101010101" pitchFamily="2" charset="-122"/>
                <a:ea typeface="宋体" panose="02010600030101010101" pitchFamily="2" charset="-122"/>
              </a:rPr>
              <a:t>#if </a:t>
            </a:r>
            <a:r>
              <a:rPr kumimoji="0" lang="zh-CN" altLang="zh-CN" sz="1200" b="0" i="0" u="none" strike="noStrike" cap="none" normalizeH="0" baseline="0" dirty="0" smtClean="0">
                <a:ln>
                  <a:noFill/>
                </a:ln>
                <a:solidFill>
                  <a:srgbClr val="000000"/>
                </a:solidFill>
                <a:effectLst/>
                <a:latin typeface="宋体" panose="02010600030101010101" pitchFamily="2" charset="-122"/>
                <a:ea typeface="宋体" panose="02010600030101010101" pitchFamily="2" charset="-122"/>
              </a:rPr>
              <a:t>mode=="boss"&gt;</a:t>
            </a:r>
            <a:br>
              <a:rPr kumimoji="0" lang="zh-CN" altLang="zh-CN" sz="1200" b="0" i="0" u="none" strike="noStrike" cap="none" normalizeH="0" baseline="0" dirty="0" smtClean="0">
                <a:ln>
                  <a:noFill/>
                </a:ln>
                <a:solidFill>
                  <a:srgbClr val="000000"/>
                </a:solidFill>
                <a:effectLst/>
                <a:latin typeface="宋体" panose="02010600030101010101" pitchFamily="2" charset="-122"/>
                <a:ea typeface="宋体" panose="02010600030101010101" pitchFamily="2" charset="-122"/>
              </a:rPr>
            </a:br>
            <a:endParaRPr kumimoji="0" lang="en-US" altLang="zh-CN" sz="1200" b="0" i="0" u="none" strike="noStrike" cap="none" normalizeH="0" baseline="0" dirty="0" smtClean="0">
              <a:ln>
                <a:noFill/>
              </a:ln>
              <a:solidFill>
                <a:srgbClr val="000000"/>
              </a:solidFill>
              <a:effectLst/>
              <a:latin typeface="宋体" panose="02010600030101010101" pitchFamily="2" charset="-122"/>
              <a:ea typeface="宋体" panose="02010600030101010101"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zh-CN" sz="1200" dirty="0">
                <a:solidFill>
                  <a:srgbClr val="000000"/>
                </a:solidFill>
                <a:latin typeface="宋体" panose="02010600030101010101" pitchFamily="2" charset="-122"/>
                <a:ea typeface="宋体" panose="02010600030101010101" pitchFamily="2" charset="-122"/>
              </a:rPr>
              <a:t> </a:t>
            </a:r>
            <a:r>
              <a:rPr lang="en-US" altLang="zh-CN" sz="1200" dirty="0" smtClean="0">
                <a:solidFill>
                  <a:srgbClr val="000000"/>
                </a:solidFill>
                <a:latin typeface="宋体" panose="02010600030101010101" pitchFamily="2" charset="-122"/>
                <a:ea typeface="宋体" panose="02010600030101010101" pitchFamily="2" charset="-122"/>
              </a:rPr>
              <a:t> </a:t>
            </a:r>
            <a:r>
              <a:rPr kumimoji="0" lang="zh-CN" altLang="zh-CN" sz="1200" b="0" i="0" u="none" strike="noStrike" cap="none" normalizeH="0" baseline="0" dirty="0" smtClean="0">
                <a:ln>
                  <a:noFill/>
                </a:ln>
                <a:solidFill>
                  <a:srgbClr val="000000"/>
                </a:solidFill>
                <a:effectLst/>
                <a:latin typeface="宋体" panose="02010600030101010101" pitchFamily="2" charset="-122"/>
                <a:ea typeface="宋体" panose="02010600030101010101" pitchFamily="2" charset="-122"/>
              </a:rPr>
              <a:t>&lt;</a:t>
            </a:r>
            <a:r>
              <a:rPr kumimoji="0" lang="zh-CN" altLang="zh-CN" sz="1200" b="1" i="0" u="none" strike="noStrike" cap="none" normalizeH="0" baseline="0" dirty="0" smtClean="0">
                <a:ln>
                  <a:noFill/>
                </a:ln>
                <a:solidFill>
                  <a:srgbClr val="000080"/>
                </a:solidFill>
                <a:effectLst/>
                <a:latin typeface="宋体" panose="02010600030101010101" pitchFamily="2" charset="-122"/>
                <a:ea typeface="宋体" panose="02010600030101010101" pitchFamily="2" charset="-122"/>
              </a:rPr>
              <a:t>#elseif </a:t>
            </a:r>
            <a:r>
              <a:rPr kumimoji="0" lang="zh-CN" altLang="zh-CN" sz="1200" b="0" i="0" u="none" strike="noStrike" cap="none" normalizeH="0" baseline="0" dirty="0" smtClean="0">
                <a:ln>
                  <a:noFill/>
                </a:ln>
                <a:solidFill>
                  <a:srgbClr val="000000"/>
                </a:solidFill>
                <a:effectLst/>
                <a:latin typeface="宋体" panose="02010600030101010101" pitchFamily="2" charset="-122"/>
                <a:ea typeface="宋体" panose="02010600030101010101" pitchFamily="2" charset="-122"/>
              </a:rPr>
              <a:t>mode=="kefu"&amp;&amp;(user.role!0)</a:t>
            </a:r>
            <a:r>
              <a:rPr kumimoji="0" lang="zh-CN" altLang="zh-CN" sz="1200" b="1" i="0" u="none" strike="noStrike" cap="none" normalizeH="0" baseline="0" dirty="0" smtClean="0">
                <a:ln>
                  <a:noFill/>
                </a:ln>
                <a:solidFill>
                  <a:srgbClr val="0000FF"/>
                </a:solidFill>
                <a:effectLst/>
                <a:latin typeface="宋体" panose="02010600030101010101" pitchFamily="2" charset="-122"/>
                <a:ea typeface="宋体" panose="02010600030101010101" pitchFamily="2" charset="-122"/>
              </a:rPr>
              <a:t>&amp;gt;</a:t>
            </a:r>
            <a:r>
              <a:rPr kumimoji="0" lang="zh-CN" altLang="zh-CN" sz="1200" b="0" i="0" u="none" strike="noStrike" cap="none" normalizeH="0" baseline="0" dirty="0" smtClean="0">
                <a:ln>
                  <a:noFill/>
                </a:ln>
                <a:solidFill>
                  <a:srgbClr val="000000"/>
                </a:solidFill>
                <a:effectLst/>
                <a:latin typeface="宋体" panose="02010600030101010101" pitchFamily="2" charset="-122"/>
                <a:ea typeface="宋体" panose="02010600030101010101" pitchFamily="2" charset="-122"/>
              </a:rPr>
              <a:t>0&gt;</a:t>
            </a:r>
            <a:br>
              <a:rPr kumimoji="0" lang="zh-CN" altLang="zh-CN" sz="1200" b="0" i="0" u="none" strike="noStrike" cap="none" normalizeH="0" baseline="0" dirty="0" smtClean="0">
                <a:ln>
                  <a:noFill/>
                </a:ln>
                <a:solidFill>
                  <a:srgbClr val="000000"/>
                </a:solidFill>
                <a:effectLst/>
                <a:latin typeface="宋体" panose="02010600030101010101" pitchFamily="2" charset="-122"/>
                <a:ea typeface="宋体" panose="02010600030101010101" pitchFamily="2" charset="-122"/>
              </a:rPr>
            </a:br>
            <a:endParaRPr kumimoji="0" lang="en-US" altLang="zh-CN" sz="1200" b="0" i="0" u="none" strike="noStrike" cap="none" normalizeH="0" baseline="0" dirty="0" smtClean="0">
              <a:ln>
                <a:noFill/>
              </a:ln>
              <a:solidFill>
                <a:srgbClr val="000000"/>
              </a:solidFill>
              <a:effectLst/>
              <a:latin typeface="宋体" panose="02010600030101010101" pitchFamily="2" charset="-122"/>
              <a:ea typeface="宋体" panose="02010600030101010101"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zh-CN" sz="1200" dirty="0">
                <a:solidFill>
                  <a:srgbClr val="000000"/>
                </a:solidFill>
                <a:latin typeface="宋体" panose="02010600030101010101" pitchFamily="2" charset="-122"/>
                <a:ea typeface="宋体" panose="02010600030101010101" pitchFamily="2" charset="-122"/>
              </a:rPr>
              <a:t> </a:t>
            </a:r>
            <a:r>
              <a:rPr lang="en-US" altLang="zh-CN" sz="1200" dirty="0" smtClean="0">
                <a:solidFill>
                  <a:srgbClr val="000000"/>
                </a:solidFill>
                <a:latin typeface="宋体" panose="02010600030101010101" pitchFamily="2" charset="-122"/>
                <a:ea typeface="宋体" panose="02010600030101010101" pitchFamily="2" charset="-122"/>
              </a:rPr>
              <a:t> </a:t>
            </a:r>
            <a:r>
              <a:rPr kumimoji="0" lang="zh-CN" altLang="zh-CN" sz="1200" b="0" i="0" u="none" strike="noStrike" cap="none" normalizeH="0" baseline="0" dirty="0" smtClean="0">
                <a:ln>
                  <a:noFill/>
                </a:ln>
                <a:solidFill>
                  <a:srgbClr val="000000"/>
                </a:solidFill>
                <a:effectLst/>
                <a:latin typeface="宋体" panose="02010600030101010101" pitchFamily="2" charset="-122"/>
                <a:ea typeface="宋体" panose="02010600030101010101" pitchFamily="2" charset="-122"/>
              </a:rPr>
              <a:t>&lt;/</a:t>
            </a:r>
            <a:r>
              <a:rPr kumimoji="0" lang="zh-CN" altLang="zh-CN" sz="1200" b="1" i="0" u="none" strike="noStrike" cap="none" normalizeH="0" baseline="0" dirty="0" smtClean="0">
                <a:ln>
                  <a:noFill/>
                </a:ln>
                <a:solidFill>
                  <a:srgbClr val="000080"/>
                </a:solidFill>
                <a:effectLst/>
                <a:latin typeface="宋体" panose="02010600030101010101" pitchFamily="2" charset="-122"/>
                <a:ea typeface="宋体" panose="02010600030101010101" pitchFamily="2" charset="-122"/>
              </a:rPr>
              <a:t>#if</a:t>
            </a:r>
            <a:r>
              <a:rPr kumimoji="0" lang="zh-CN" altLang="zh-CN" sz="1200" b="0" i="0" u="none" strike="noStrike" cap="none" normalizeH="0" baseline="0" dirty="0" smtClean="0">
                <a:ln>
                  <a:noFill/>
                </a:ln>
                <a:solidFill>
                  <a:srgbClr val="000000"/>
                </a:solidFill>
                <a:effectLst/>
                <a:latin typeface="宋体" panose="02010600030101010101" pitchFamily="2" charset="-122"/>
                <a:ea typeface="宋体" panose="02010600030101010101" pitchFamily="2" charset="-122"/>
              </a:rPr>
              <a:t>&gt;</a:t>
            </a:r>
            <a:br>
              <a:rPr kumimoji="0" lang="zh-CN" altLang="zh-CN" sz="1200" b="0" i="0" u="none" strike="noStrike" cap="none" normalizeH="0" baseline="0" dirty="0" smtClean="0">
                <a:ln>
                  <a:noFill/>
                </a:ln>
                <a:solidFill>
                  <a:srgbClr val="000000"/>
                </a:solidFill>
                <a:effectLst/>
                <a:latin typeface="宋体" panose="02010600030101010101" pitchFamily="2" charset="-122"/>
                <a:ea typeface="宋体" panose="02010600030101010101" pitchFamily="2" charset="-122"/>
              </a:rPr>
            </a:br>
            <a:endParaRPr kumimoji="0" lang="zh-CN" altLang="zh-CN" sz="1200" b="0" i="0" u="none" strike="noStrike" cap="none" normalizeH="0" baseline="0" dirty="0" smtClean="0">
              <a:ln>
                <a:noFill/>
              </a:ln>
              <a:solidFill>
                <a:schemeClr val="tx1"/>
              </a:solidFill>
              <a:effectLst/>
              <a:latin typeface="Arial" panose="020B0604020202020204" pitchFamily="34" charset="0"/>
            </a:endParaRPr>
          </a:p>
        </p:txBody>
      </p:sp>
      <p:sp>
        <p:nvSpPr>
          <p:cNvPr id="5" name="Rectangle 1"/>
          <p:cNvSpPr>
            <a:spLocks noChangeArrowheads="1"/>
          </p:cNvSpPr>
          <p:nvPr/>
        </p:nvSpPr>
        <p:spPr bwMode="auto">
          <a:xfrm>
            <a:off x="1235529" y="1522872"/>
            <a:ext cx="1800493" cy="646331"/>
          </a:xfrm>
          <a:prstGeom prst="rect">
            <a:avLst/>
          </a:prstGeom>
          <a:no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200" b="1" i="0" u="none" strike="noStrike" cap="none" normalizeH="0" baseline="0" dirty="0" smtClean="0">
                <a:ln>
                  <a:noFill/>
                </a:ln>
                <a:solidFill>
                  <a:srgbClr val="008000"/>
                </a:solidFill>
                <a:effectLst/>
                <a:latin typeface="宋体" panose="02010600030101010101" pitchFamily="2" charset="-122"/>
                <a:ea typeface="宋体" panose="02010600030101010101" pitchFamily="2" charset="-122"/>
              </a:rPr>
              <a:t>                </a:t>
            </a:r>
            <a:r>
              <a:rPr kumimoji="0" lang="zh-CN" altLang="zh-CN" sz="1200" b="1" i="0" u="none" strike="noStrike" cap="none" normalizeH="0" baseline="0" dirty="0" smtClean="0">
                <a:ln>
                  <a:noFill/>
                </a:ln>
                <a:solidFill>
                  <a:srgbClr val="008000"/>
                </a:solidFill>
                <a:effectLst/>
                <a:latin typeface="宋体" panose="02010600030101010101" pitchFamily="2" charset="-122"/>
                <a:ea typeface="宋体" panose="02010600030101010101" pitchFamily="2" charset="-122"/>
              </a:rPr>
              <a:t>${id}</a:t>
            </a:r>
            <a:r>
              <a:rPr kumimoji="0" lang="zh-CN" altLang="zh-CN" sz="1200" b="0" i="0" u="none" strike="noStrike" cap="none" normalizeH="0" baseline="0" dirty="0" smtClean="0">
                <a:ln>
                  <a:noFill/>
                </a:ln>
                <a:solidFill>
                  <a:srgbClr val="000000"/>
                </a:solidFill>
                <a:effectLst/>
                <a:latin typeface="宋体" panose="02010600030101010101" pitchFamily="2" charset="-122"/>
                <a:ea typeface="宋体" panose="02010600030101010101" pitchFamily="2" charset="-122"/>
              </a:rPr>
              <a:t/>
            </a:r>
            <a:br>
              <a:rPr kumimoji="0" lang="zh-CN" altLang="zh-CN" sz="1200" b="0" i="0" u="none" strike="noStrike" cap="none" normalizeH="0" baseline="0" dirty="0" smtClean="0">
                <a:ln>
                  <a:noFill/>
                </a:ln>
                <a:solidFill>
                  <a:srgbClr val="000000"/>
                </a:solidFill>
                <a:effectLst/>
                <a:latin typeface="宋体" panose="02010600030101010101" pitchFamily="2" charset="-122"/>
                <a:ea typeface="宋体" panose="02010600030101010101" pitchFamily="2" charset="-122"/>
              </a:rPr>
            </a:br>
            <a:r>
              <a:rPr kumimoji="0" lang="zh-CN" altLang="zh-CN" sz="1200" b="0" i="0" u="none" strike="noStrike" cap="none" normalizeH="0" baseline="0" dirty="0" smtClean="0">
                <a:ln>
                  <a:noFill/>
                </a:ln>
                <a:solidFill>
                  <a:srgbClr val="000000"/>
                </a:solidFill>
                <a:effectLst/>
                <a:latin typeface="宋体" panose="02010600030101010101" pitchFamily="2" charset="-122"/>
                <a:ea typeface="宋体" panose="02010600030101010101" pitchFamily="2" charset="-122"/>
              </a:rPr>
              <a:t>      </a:t>
            </a:r>
            <a:br>
              <a:rPr kumimoji="0" lang="zh-CN" altLang="zh-CN" sz="1200" b="0" i="0" u="none" strike="noStrike" cap="none" normalizeH="0" baseline="0" dirty="0" smtClean="0">
                <a:ln>
                  <a:noFill/>
                </a:ln>
                <a:solidFill>
                  <a:srgbClr val="000000"/>
                </a:solidFill>
                <a:effectLst/>
                <a:latin typeface="宋体" panose="02010600030101010101" pitchFamily="2" charset="-122"/>
                <a:ea typeface="宋体" panose="02010600030101010101" pitchFamily="2" charset="-122"/>
              </a:rPr>
            </a:br>
            <a:r>
              <a:rPr kumimoji="0" lang="zh-CN" altLang="zh-CN" sz="1200" b="1" i="0" u="none" strike="noStrike" cap="none" normalizeH="0" baseline="0" dirty="0" smtClean="0">
                <a:ln>
                  <a:noFill/>
                </a:ln>
                <a:solidFill>
                  <a:srgbClr val="008000"/>
                </a:solidFill>
                <a:effectLst/>
                <a:latin typeface="宋体" panose="02010600030101010101" pitchFamily="2" charset="-122"/>
                <a:ea typeface="宋体" panose="02010600030101010101" pitchFamily="2" charset="-122"/>
              </a:rPr>
              <a:t>${id}</a:t>
            </a:r>
            <a:endParaRPr kumimoji="0" lang="zh-CN" altLang="zh-CN" sz="12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498626048"/>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grpId="0" nodeType="clickEffect">
                                  <p:stCondLst>
                                    <p:cond delay="0"/>
                                  </p:stCondLst>
                                  <p:childTnLst>
                                    <p:animClr clrSpc="rgb" dir="cw">
                                      <p:cBhvr override="childStyle">
                                        <p:cTn id="6" dur="1500" fill="hold"/>
                                        <p:tgtEl>
                                          <p:spTgt spid="3"/>
                                        </p:tgtEl>
                                        <p:attrNameLst>
                                          <p:attrName>style.color</p:attrName>
                                        </p:attrNameLst>
                                      </p:cBhvr>
                                      <p:to>
                                        <a:srgbClr val="A5A5A5"/>
                                      </p:to>
                                    </p:animClr>
                                  </p:childTnLst>
                                </p:cTn>
                              </p:par>
                              <p:par>
                                <p:cTn id="7" presetID="10"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animEffect transition="in" filter="fade">
                                      <p:cBhvr>
                                        <p:cTn id="9" dur="1500"/>
                                        <p:tgtEl>
                                          <p:spTgt spid="4"/>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7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19366" y="2134092"/>
            <a:ext cx="864096" cy="504056"/>
          </a:xfrm>
          <a:prstGeom prst="rect">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dirty="0" smtClean="0">
                <a:latin typeface="微软雅黑" panose="020B0503020204020204" pitchFamily="34" charset="-122"/>
                <a:ea typeface="微软雅黑" panose="020B0503020204020204" pitchFamily="34" charset="-122"/>
              </a:rPr>
              <a:t>需求</a:t>
            </a: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796695508"/>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2">
            <a:hlinkClick r:id="rId2" action="ppaction://hlinksldjump"/>
          </p:cNvPr>
          <p:cNvSpPr>
            <a:spLocks noChangeArrowheads="1"/>
          </p:cNvSpPr>
          <p:nvPr/>
        </p:nvSpPr>
        <p:spPr bwMode="auto">
          <a:xfrm>
            <a:off x="2209815" y="407203"/>
            <a:ext cx="4724370" cy="3970318"/>
          </a:xfrm>
          <a:prstGeom prst="rect">
            <a:avLst/>
          </a:prstGeom>
          <a:no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200" b="0" i="0" u="none" strike="noStrike" cap="none" normalizeH="0" baseline="0" dirty="0" smtClean="0">
                <a:ln>
                  <a:noFill/>
                </a:ln>
                <a:solidFill>
                  <a:srgbClr val="000000"/>
                </a:solidFill>
                <a:effectLst/>
                <a:latin typeface="宋体" panose="02010600030101010101" pitchFamily="2" charset="-122"/>
                <a:ea typeface="宋体" panose="02010600030101010101" pitchFamily="2" charset="-122"/>
              </a:rPr>
              <a:t>{</a:t>
            </a:r>
            <a:br>
              <a:rPr kumimoji="0" lang="zh-CN" altLang="zh-CN" sz="1200" b="0" i="0" u="none" strike="noStrike" cap="none" normalizeH="0" baseline="0" dirty="0" smtClean="0">
                <a:ln>
                  <a:noFill/>
                </a:ln>
                <a:solidFill>
                  <a:srgbClr val="000000"/>
                </a:solidFill>
                <a:effectLst/>
                <a:latin typeface="宋体" panose="02010600030101010101" pitchFamily="2" charset="-122"/>
                <a:ea typeface="宋体" panose="02010600030101010101" pitchFamily="2" charset="-122"/>
              </a:rPr>
            </a:br>
            <a:r>
              <a:rPr kumimoji="0" lang="zh-CN" altLang="zh-CN" sz="1200" b="0" i="0" u="none" strike="noStrike" cap="none" normalizeH="0" baseline="0" dirty="0" smtClean="0">
                <a:ln>
                  <a:noFill/>
                </a:ln>
                <a:solidFill>
                  <a:srgbClr val="000000"/>
                </a:solidFill>
                <a:effectLst/>
                <a:latin typeface="宋体" panose="02010600030101010101" pitchFamily="2" charset="-122"/>
                <a:ea typeface="宋体" panose="02010600030101010101" pitchFamily="2" charset="-122"/>
              </a:rPr>
              <a:t>    </a:t>
            </a:r>
            <a:r>
              <a:rPr kumimoji="0" lang="zh-CN" altLang="zh-CN" sz="1200" b="1" i="0" u="none" strike="noStrike" cap="none" normalizeH="0" baseline="0" dirty="0" smtClean="0">
                <a:ln>
                  <a:noFill/>
                </a:ln>
                <a:solidFill>
                  <a:srgbClr val="660E7A"/>
                </a:solidFill>
                <a:effectLst/>
                <a:latin typeface="宋体" panose="02010600030101010101" pitchFamily="2" charset="-122"/>
                <a:ea typeface="宋体" panose="02010600030101010101" pitchFamily="2" charset="-122"/>
              </a:rPr>
              <a:t>"token"</a:t>
            </a:r>
            <a:r>
              <a:rPr kumimoji="0" lang="zh-CN" altLang="zh-CN" sz="1200" b="0" i="0" u="none" strike="noStrike" cap="none" normalizeH="0" baseline="0" dirty="0" smtClean="0">
                <a:ln>
                  <a:noFill/>
                </a:ln>
                <a:solidFill>
                  <a:srgbClr val="000000"/>
                </a:solidFill>
                <a:effectLst/>
                <a:latin typeface="宋体" panose="02010600030101010101" pitchFamily="2" charset="-122"/>
                <a:ea typeface="宋体" panose="02010600030101010101" pitchFamily="2" charset="-122"/>
              </a:rPr>
              <a:t>: </a:t>
            </a:r>
            <a:r>
              <a:rPr kumimoji="0" lang="zh-CN" altLang="zh-CN" sz="1200" b="1" i="0" u="none" strike="noStrike" cap="none" normalizeH="0" baseline="0" dirty="0" smtClean="0">
                <a:ln>
                  <a:noFill/>
                </a:ln>
                <a:solidFill>
                  <a:srgbClr val="008000"/>
                </a:solidFill>
                <a:effectLst/>
                <a:latin typeface="宋体" panose="02010600030101010101" pitchFamily="2" charset="-122"/>
                <a:ea typeface="宋体" panose="02010600030101010101" pitchFamily="2" charset="-122"/>
              </a:rPr>
              <a:t>"JSKDTMPJEZ4JG4Q777SN4AADJYI24AL9"</a:t>
            </a:r>
            <a:r>
              <a:rPr kumimoji="0" lang="zh-CN" altLang="zh-CN" sz="1200" b="0" i="0" u="none" strike="noStrike" cap="none" normalizeH="0" baseline="0" dirty="0" smtClean="0">
                <a:ln>
                  <a:noFill/>
                </a:ln>
                <a:solidFill>
                  <a:srgbClr val="000000"/>
                </a:solidFill>
                <a:effectLst/>
                <a:latin typeface="宋体" panose="02010600030101010101" pitchFamily="2" charset="-122"/>
                <a:ea typeface="宋体" panose="02010600030101010101" pitchFamily="2" charset="-122"/>
              </a:rPr>
              <a:t>,</a:t>
            </a:r>
            <a:br>
              <a:rPr kumimoji="0" lang="zh-CN" altLang="zh-CN" sz="1200" b="0" i="0" u="none" strike="noStrike" cap="none" normalizeH="0" baseline="0" dirty="0" smtClean="0">
                <a:ln>
                  <a:noFill/>
                </a:ln>
                <a:solidFill>
                  <a:srgbClr val="000000"/>
                </a:solidFill>
                <a:effectLst/>
                <a:latin typeface="宋体" panose="02010600030101010101" pitchFamily="2" charset="-122"/>
                <a:ea typeface="宋体" panose="02010600030101010101" pitchFamily="2" charset="-122"/>
              </a:rPr>
            </a:br>
            <a:r>
              <a:rPr kumimoji="0" lang="zh-CN" altLang="zh-CN" sz="1200" b="0" i="0" u="none" strike="noStrike" cap="none" normalizeH="0" baseline="0" dirty="0" smtClean="0">
                <a:ln>
                  <a:noFill/>
                </a:ln>
                <a:solidFill>
                  <a:srgbClr val="000000"/>
                </a:solidFill>
                <a:effectLst/>
                <a:latin typeface="宋体" panose="02010600030101010101" pitchFamily="2" charset="-122"/>
                <a:ea typeface="宋体" panose="02010600030101010101" pitchFamily="2" charset="-122"/>
              </a:rPr>
              <a:t>    </a:t>
            </a:r>
            <a:r>
              <a:rPr kumimoji="0" lang="zh-CN" altLang="zh-CN" sz="1200" b="1" i="0" u="none" strike="noStrike" cap="none" normalizeH="0" baseline="0" dirty="0" smtClean="0">
                <a:ln>
                  <a:noFill/>
                </a:ln>
                <a:solidFill>
                  <a:srgbClr val="660E7A"/>
                </a:solidFill>
                <a:effectLst/>
                <a:latin typeface="宋体" panose="02010600030101010101" pitchFamily="2" charset="-122"/>
                <a:ea typeface="宋体" panose="02010600030101010101" pitchFamily="2" charset="-122"/>
              </a:rPr>
              <a:t>"user"</a:t>
            </a:r>
            <a:r>
              <a:rPr kumimoji="0" lang="zh-CN" altLang="zh-CN" sz="1200" b="0" i="0" u="none" strike="noStrike" cap="none" normalizeH="0" baseline="0" dirty="0" smtClean="0">
                <a:ln>
                  <a:noFill/>
                </a:ln>
                <a:solidFill>
                  <a:srgbClr val="000000"/>
                </a:solidFill>
                <a:effectLst/>
                <a:latin typeface="宋体" panose="02010600030101010101" pitchFamily="2" charset="-122"/>
                <a:ea typeface="宋体" panose="02010600030101010101" pitchFamily="2" charset="-122"/>
              </a:rPr>
              <a:t>: {</a:t>
            </a:r>
            <a:br>
              <a:rPr kumimoji="0" lang="zh-CN" altLang="zh-CN" sz="1200" b="0" i="0" u="none" strike="noStrike" cap="none" normalizeH="0" baseline="0" dirty="0" smtClean="0">
                <a:ln>
                  <a:noFill/>
                </a:ln>
                <a:solidFill>
                  <a:srgbClr val="000000"/>
                </a:solidFill>
                <a:effectLst/>
                <a:latin typeface="宋体" panose="02010600030101010101" pitchFamily="2" charset="-122"/>
                <a:ea typeface="宋体" panose="02010600030101010101" pitchFamily="2" charset="-122"/>
              </a:rPr>
            </a:br>
            <a:r>
              <a:rPr kumimoji="0" lang="zh-CN" altLang="zh-CN" sz="1200" b="0" i="0" u="none" strike="noStrike" cap="none" normalizeH="0" baseline="0" dirty="0" smtClean="0">
                <a:ln>
                  <a:noFill/>
                </a:ln>
                <a:solidFill>
                  <a:srgbClr val="000000"/>
                </a:solidFill>
                <a:effectLst/>
                <a:latin typeface="宋体" panose="02010600030101010101" pitchFamily="2" charset="-122"/>
                <a:ea typeface="宋体" panose="02010600030101010101" pitchFamily="2" charset="-122"/>
              </a:rPr>
              <a:t>        </a:t>
            </a:r>
            <a:r>
              <a:rPr kumimoji="0" lang="zh-CN" altLang="zh-CN" sz="1200" b="1" i="0" u="none" strike="noStrike" cap="none" normalizeH="0" baseline="0" dirty="0" smtClean="0">
                <a:ln>
                  <a:noFill/>
                </a:ln>
                <a:solidFill>
                  <a:srgbClr val="660E7A"/>
                </a:solidFill>
                <a:effectLst/>
                <a:latin typeface="宋体" panose="02010600030101010101" pitchFamily="2" charset="-122"/>
                <a:ea typeface="宋体" panose="02010600030101010101" pitchFamily="2" charset="-122"/>
              </a:rPr>
              <a:t>"nickname"</a:t>
            </a:r>
            <a:r>
              <a:rPr kumimoji="0" lang="zh-CN" altLang="zh-CN" sz="1200" b="0" i="0" u="none" strike="noStrike" cap="none" normalizeH="0" baseline="0" dirty="0" smtClean="0">
                <a:ln>
                  <a:noFill/>
                </a:ln>
                <a:solidFill>
                  <a:srgbClr val="000000"/>
                </a:solidFill>
                <a:effectLst/>
                <a:latin typeface="宋体" panose="02010600030101010101" pitchFamily="2" charset="-122"/>
                <a:ea typeface="宋体" panose="02010600030101010101" pitchFamily="2" charset="-122"/>
              </a:rPr>
              <a:t>: </a:t>
            </a:r>
            <a:r>
              <a:rPr kumimoji="0" lang="zh-CN" altLang="zh-CN" sz="1200" b="1" i="0" u="none" strike="noStrike" cap="none" normalizeH="0" baseline="0" dirty="0" smtClean="0">
                <a:ln>
                  <a:noFill/>
                </a:ln>
                <a:solidFill>
                  <a:srgbClr val="008000"/>
                </a:solidFill>
                <a:effectLst/>
                <a:latin typeface="宋体" panose="02010600030101010101" pitchFamily="2" charset="-122"/>
                <a:ea typeface="宋体" panose="02010600030101010101" pitchFamily="2" charset="-122"/>
              </a:rPr>
              <a:t>"客服44"</a:t>
            </a:r>
            <a:r>
              <a:rPr kumimoji="0" lang="zh-CN" altLang="zh-CN" sz="1200" b="0" i="0" u="none" strike="noStrike" cap="none" normalizeH="0" baseline="0" dirty="0" smtClean="0">
                <a:ln>
                  <a:noFill/>
                </a:ln>
                <a:solidFill>
                  <a:srgbClr val="000000"/>
                </a:solidFill>
                <a:effectLst/>
                <a:latin typeface="宋体" panose="02010600030101010101" pitchFamily="2" charset="-122"/>
                <a:ea typeface="宋体" panose="02010600030101010101" pitchFamily="2" charset="-122"/>
              </a:rPr>
              <a:t>,</a:t>
            </a:r>
            <a:br>
              <a:rPr kumimoji="0" lang="zh-CN" altLang="zh-CN" sz="1200" b="0" i="0" u="none" strike="noStrike" cap="none" normalizeH="0" baseline="0" dirty="0" smtClean="0">
                <a:ln>
                  <a:noFill/>
                </a:ln>
                <a:solidFill>
                  <a:srgbClr val="000000"/>
                </a:solidFill>
                <a:effectLst/>
                <a:latin typeface="宋体" panose="02010600030101010101" pitchFamily="2" charset="-122"/>
                <a:ea typeface="宋体" panose="02010600030101010101" pitchFamily="2" charset="-122"/>
              </a:rPr>
            </a:br>
            <a:r>
              <a:rPr kumimoji="0" lang="zh-CN" altLang="zh-CN" sz="1200" b="0" i="0" u="none" strike="noStrike" cap="none" normalizeH="0" baseline="0" dirty="0" smtClean="0">
                <a:ln>
                  <a:noFill/>
                </a:ln>
                <a:solidFill>
                  <a:srgbClr val="000000"/>
                </a:solidFill>
                <a:effectLst/>
                <a:latin typeface="宋体" panose="02010600030101010101" pitchFamily="2" charset="-122"/>
                <a:ea typeface="宋体" panose="02010600030101010101" pitchFamily="2" charset="-122"/>
              </a:rPr>
              <a:t>        </a:t>
            </a:r>
            <a:r>
              <a:rPr kumimoji="0" lang="zh-CN" altLang="zh-CN" sz="1200" b="1" i="0" u="none" strike="noStrike" cap="none" normalizeH="0" baseline="0" dirty="0" smtClean="0">
                <a:ln>
                  <a:noFill/>
                </a:ln>
                <a:solidFill>
                  <a:srgbClr val="660E7A"/>
                </a:solidFill>
                <a:effectLst/>
                <a:latin typeface="宋体" panose="02010600030101010101" pitchFamily="2" charset="-122"/>
                <a:ea typeface="宋体" panose="02010600030101010101" pitchFamily="2" charset="-122"/>
              </a:rPr>
              <a:t>"id"</a:t>
            </a:r>
            <a:r>
              <a:rPr kumimoji="0" lang="zh-CN" altLang="zh-CN" sz="1200" b="0" i="0" u="none" strike="noStrike" cap="none" normalizeH="0" baseline="0" dirty="0" smtClean="0">
                <a:ln>
                  <a:noFill/>
                </a:ln>
                <a:solidFill>
                  <a:srgbClr val="000000"/>
                </a:solidFill>
                <a:effectLst/>
                <a:latin typeface="宋体" panose="02010600030101010101" pitchFamily="2" charset="-122"/>
                <a:ea typeface="宋体" panose="02010600030101010101" pitchFamily="2" charset="-122"/>
              </a:rPr>
              <a:t>: </a:t>
            </a:r>
            <a:r>
              <a:rPr kumimoji="0" lang="zh-CN" altLang="zh-CN" sz="1200" b="0" i="0" u="none" strike="noStrike" cap="none" normalizeH="0" baseline="0" dirty="0" smtClean="0">
                <a:ln>
                  <a:noFill/>
                </a:ln>
                <a:solidFill>
                  <a:srgbClr val="0000FF"/>
                </a:solidFill>
                <a:effectLst/>
                <a:latin typeface="宋体" panose="02010600030101010101" pitchFamily="2" charset="-122"/>
                <a:ea typeface="宋体" panose="02010600030101010101" pitchFamily="2" charset="-122"/>
              </a:rPr>
              <a:t>142</a:t>
            </a:r>
            <a:r>
              <a:rPr kumimoji="0" lang="zh-CN" altLang="zh-CN" sz="1200" b="0" i="0" u="none" strike="noStrike" cap="none" normalizeH="0" baseline="0" dirty="0" smtClean="0">
                <a:ln>
                  <a:noFill/>
                </a:ln>
                <a:solidFill>
                  <a:srgbClr val="000000"/>
                </a:solidFill>
                <a:effectLst/>
                <a:latin typeface="宋体" panose="02010600030101010101" pitchFamily="2" charset="-122"/>
                <a:ea typeface="宋体" panose="02010600030101010101" pitchFamily="2" charset="-122"/>
              </a:rPr>
              <a:t>,</a:t>
            </a:r>
            <a:br>
              <a:rPr kumimoji="0" lang="zh-CN" altLang="zh-CN" sz="1200" b="0" i="0" u="none" strike="noStrike" cap="none" normalizeH="0" baseline="0" dirty="0" smtClean="0">
                <a:ln>
                  <a:noFill/>
                </a:ln>
                <a:solidFill>
                  <a:srgbClr val="000000"/>
                </a:solidFill>
                <a:effectLst/>
                <a:latin typeface="宋体" panose="02010600030101010101" pitchFamily="2" charset="-122"/>
                <a:ea typeface="宋体" panose="02010600030101010101" pitchFamily="2" charset="-122"/>
              </a:rPr>
            </a:br>
            <a:r>
              <a:rPr kumimoji="0" lang="zh-CN" altLang="zh-CN" sz="1200" b="0" i="0" u="none" strike="noStrike" cap="none" normalizeH="0" baseline="0" dirty="0" smtClean="0">
                <a:ln>
                  <a:noFill/>
                </a:ln>
                <a:solidFill>
                  <a:srgbClr val="000000"/>
                </a:solidFill>
                <a:effectLst/>
                <a:latin typeface="宋体" panose="02010600030101010101" pitchFamily="2" charset="-122"/>
                <a:ea typeface="宋体" panose="02010600030101010101" pitchFamily="2" charset="-122"/>
              </a:rPr>
              <a:t>        </a:t>
            </a:r>
            <a:r>
              <a:rPr kumimoji="0" lang="zh-CN" altLang="zh-CN" sz="1200" b="1" i="0" u="none" strike="noStrike" cap="none" normalizeH="0" baseline="0" dirty="0" smtClean="0">
                <a:ln>
                  <a:noFill/>
                </a:ln>
                <a:solidFill>
                  <a:srgbClr val="660E7A"/>
                </a:solidFill>
                <a:effectLst/>
                <a:latin typeface="宋体" panose="02010600030101010101" pitchFamily="2" charset="-122"/>
                <a:ea typeface="宋体" panose="02010600030101010101" pitchFamily="2" charset="-122"/>
              </a:rPr>
              <a:t>"username"</a:t>
            </a:r>
            <a:r>
              <a:rPr kumimoji="0" lang="zh-CN" altLang="zh-CN" sz="1200" b="0" i="0" u="none" strike="noStrike" cap="none" normalizeH="0" baseline="0" dirty="0" smtClean="0">
                <a:ln>
                  <a:noFill/>
                </a:ln>
                <a:solidFill>
                  <a:srgbClr val="000000"/>
                </a:solidFill>
                <a:effectLst/>
                <a:latin typeface="宋体" panose="02010600030101010101" pitchFamily="2" charset="-122"/>
                <a:ea typeface="宋体" panose="02010600030101010101" pitchFamily="2" charset="-122"/>
              </a:rPr>
              <a:t>: </a:t>
            </a:r>
            <a:r>
              <a:rPr kumimoji="0" lang="zh-CN" altLang="zh-CN" sz="1200" b="1" i="0" u="none" strike="noStrike" cap="none" normalizeH="0" baseline="0" dirty="0" smtClean="0">
                <a:ln>
                  <a:noFill/>
                </a:ln>
                <a:solidFill>
                  <a:srgbClr val="008000"/>
                </a:solidFill>
                <a:effectLst/>
                <a:latin typeface="宋体" panose="02010600030101010101" pitchFamily="2" charset="-122"/>
                <a:ea typeface="宋体" panose="02010600030101010101" pitchFamily="2" charset="-122"/>
              </a:rPr>
              <a:t>"kefu4"</a:t>
            </a:r>
            <a:r>
              <a:rPr kumimoji="0" lang="zh-CN" altLang="zh-CN" sz="1200" b="0" i="0" u="none" strike="noStrike" cap="none" normalizeH="0" baseline="0" dirty="0" smtClean="0">
                <a:ln>
                  <a:noFill/>
                </a:ln>
                <a:solidFill>
                  <a:srgbClr val="000000"/>
                </a:solidFill>
                <a:effectLst/>
                <a:latin typeface="宋体" panose="02010600030101010101" pitchFamily="2" charset="-122"/>
                <a:ea typeface="宋体" panose="02010600030101010101" pitchFamily="2" charset="-122"/>
              </a:rPr>
              <a:t>,</a:t>
            </a:r>
            <a:br>
              <a:rPr kumimoji="0" lang="zh-CN" altLang="zh-CN" sz="1200" b="0" i="0" u="none" strike="noStrike" cap="none" normalizeH="0" baseline="0" dirty="0" smtClean="0">
                <a:ln>
                  <a:noFill/>
                </a:ln>
                <a:solidFill>
                  <a:srgbClr val="000000"/>
                </a:solidFill>
                <a:effectLst/>
                <a:latin typeface="宋体" panose="02010600030101010101" pitchFamily="2" charset="-122"/>
                <a:ea typeface="宋体" panose="02010600030101010101" pitchFamily="2" charset="-122"/>
              </a:rPr>
            </a:br>
            <a:r>
              <a:rPr kumimoji="0" lang="zh-CN" altLang="zh-CN" sz="1200" b="0" i="0" u="none" strike="noStrike" cap="none" normalizeH="0" baseline="0" dirty="0" smtClean="0">
                <a:ln>
                  <a:noFill/>
                </a:ln>
                <a:solidFill>
                  <a:srgbClr val="000000"/>
                </a:solidFill>
                <a:effectLst/>
                <a:latin typeface="宋体" panose="02010600030101010101" pitchFamily="2" charset="-122"/>
                <a:ea typeface="宋体" panose="02010600030101010101" pitchFamily="2" charset="-122"/>
              </a:rPr>
              <a:t>        </a:t>
            </a:r>
            <a:r>
              <a:rPr kumimoji="0" lang="zh-CN" altLang="zh-CN" sz="1200" b="1" i="0" u="none" strike="noStrike" cap="none" normalizeH="0" baseline="0" dirty="0" smtClean="0">
                <a:ln>
                  <a:noFill/>
                </a:ln>
                <a:solidFill>
                  <a:srgbClr val="660E7A"/>
                </a:solidFill>
                <a:effectLst/>
                <a:latin typeface="宋体" panose="02010600030101010101" pitchFamily="2" charset="-122"/>
                <a:ea typeface="宋体" panose="02010600030101010101" pitchFamily="2" charset="-122"/>
              </a:rPr>
              <a:t>"role"</a:t>
            </a:r>
            <a:r>
              <a:rPr kumimoji="0" lang="zh-CN" altLang="zh-CN" sz="1200" b="0" i="0" u="none" strike="noStrike" cap="none" normalizeH="0" baseline="0" dirty="0" smtClean="0">
                <a:ln>
                  <a:noFill/>
                </a:ln>
                <a:solidFill>
                  <a:srgbClr val="000000"/>
                </a:solidFill>
                <a:effectLst/>
                <a:latin typeface="宋体" panose="02010600030101010101" pitchFamily="2" charset="-122"/>
                <a:ea typeface="宋体" panose="02010600030101010101" pitchFamily="2" charset="-122"/>
              </a:rPr>
              <a:t>: </a:t>
            </a:r>
            <a:r>
              <a:rPr kumimoji="0" lang="zh-CN" altLang="zh-CN" sz="1200" b="0" i="0" u="none" strike="noStrike" cap="none" normalizeH="0" baseline="0" dirty="0" smtClean="0">
                <a:ln>
                  <a:noFill/>
                </a:ln>
                <a:solidFill>
                  <a:srgbClr val="0000FF"/>
                </a:solidFill>
                <a:effectLst/>
                <a:latin typeface="宋体" panose="02010600030101010101" pitchFamily="2" charset="-122"/>
                <a:ea typeface="宋体" panose="02010600030101010101" pitchFamily="2" charset="-122"/>
              </a:rPr>
              <a:t>0</a:t>
            </a:r>
            <a:r>
              <a:rPr kumimoji="0" lang="zh-CN" altLang="zh-CN" sz="1200" b="0" i="0" u="none" strike="noStrike" cap="none" normalizeH="0" baseline="0" dirty="0" smtClean="0">
                <a:ln>
                  <a:noFill/>
                </a:ln>
                <a:solidFill>
                  <a:srgbClr val="000000"/>
                </a:solidFill>
                <a:effectLst/>
                <a:latin typeface="宋体" panose="02010600030101010101" pitchFamily="2" charset="-122"/>
                <a:ea typeface="宋体" panose="02010600030101010101" pitchFamily="2" charset="-122"/>
              </a:rPr>
              <a:t>,</a:t>
            </a:r>
            <a:br>
              <a:rPr kumimoji="0" lang="zh-CN" altLang="zh-CN" sz="1200" b="0" i="0" u="none" strike="noStrike" cap="none" normalizeH="0" baseline="0" dirty="0" smtClean="0">
                <a:ln>
                  <a:noFill/>
                </a:ln>
                <a:solidFill>
                  <a:srgbClr val="000000"/>
                </a:solidFill>
                <a:effectLst/>
                <a:latin typeface="宋体" panose="02010600030101010101" pitchFamily="2" charset="-122"/>
                <a:ea typeface="宋体" panose="02010600030101010101" pitchFamily="2" charset="-122"/>
              </a:rPr>
            </a:br>
            <a:r>
              <a:rPr kumimoji="0" lang="zh-CN" altLang="zh-CN" sz="1200" b="0" i="0" u="none" strike="noStrike" cap="none" normalizeH="0" baseline="0" dirty="0" smtClean="0">
                <a:ln>
                  <a:noFill/>
                </a:ln>
                <a:solidFill>
                  <a:srgbClr val="000000"/>
                </a:solidFill>
                <a:effectLst/>
                <a:latin typeface="宋体" panose="02010600030101010101" pitchFamily="2" charset="-122"/>
                <a:ea typeface="宋体" panose="02010600030101010101" pitchFamily="2" charset="-122"/>
              </a:rPr>
              <a:t>        </a:t>
            </a:r>
            <a:r>
              <a:rPr kumimoji="0" lang="zh-CN" altLang="zh-CN" sz="1200" b="1" i="0" u="none" strike="noStrike" cap="none" normalizeH="0" baseline="0" dirty="0" smtClean="0">
                <a:ln>
                  <a:noFill/>
                </a:ln>
                <a:solidFill>
                  <a:srgbClr val="660E7A"/>
                </a:solidFill>
                <a:effectLst/>
                <a:latin typeface="宋体" panose="02010600030101010101" pitchFamily="2" charset="-122"/>
                <a:ea typeface="宋体" panose="02010600030101010101" pitchFamily="2" charset="-122"/>
              </a:rPr>
              <a:t>"realname"</a:t>
            </a:r>
            <a:r>
              <a:rPr kumimoji="0" lang="zh-CN" altLang="zh-CN" sz="1200" b="0" i="0" u="none" strike="noStrike" cap="none" normalizeH="0" baseline="0" dirty="0" smtClean="0">
                <a:ln>
                  <a:noFill/>
                </a:ln>
                <a:solidFill>
                  <a:srgbClr val="000000"/>
                </a:solidFill>
                <a:effectLst/>
                <a:latin typeface="宋体" panose="02010600030101010101" pitchFamily="2" charset="-122"/>
                <a:ea typeface="宋体" panose="02010600030101010101" pitchFamily="2" charset="-122"/>
              </a:rPr>
              <a:t>: </a:t>
            </a:r>
            <a:r>
              <a:rPr kumimoji="0" lang="zh-CN" altLang="zh-CN" sz="1200" b="1" i="0" u="none" strike="noStrike" cap="none" normalizeH="0" baseline="0" dirty="0" smtClean="0">
                <a:ln>
                  <a:noFill/>
                </a:ln>
                <a:solidFill>
                  <a:srgbClr val="008000"/>
                </a:solidFill>
                <a:effectLst/>
                <a:latin typeface="宋体" panose="02010600030101010101" pitchFamily="2" charset="-122"/>
                <a:ea typeface="宋体" panose="02010600030101010101" pitchFamily="2" charset="-122"/>
              </a:rPr>
              <a:t>"客服4"</a:t>
            </a:r>
            <a:r>
              <a:rPr kumimoji="0" lang="zh-CN" altLang="zh-CN" sz="1200" b="0" i="0" u="none" strike="noStrike" cap="none" normalizeH="0" baseline="0" dirty="0" smtClean="0">
                <a:ln>
                  <a:noFill/>
                </a:ln>
                <a:solidFill>
                  <a:srgbClr val="000000"/>
                </a:solidFill>
                <a:effectLst/>
                <a:latin typeface="宋体" panose="02010600030101010101" pitchFamily="2" charset="-122"/>
                <a:ea typeface="宋体" panose="02010600030101010101" pitchFamily="2" charset="-122"/>
              </a:rPr>
              <a:t>,</a:t>
            </a:r>
            <a:br>
              <a:rPr kumimoji="0" lang="zh-CN" altLang="zh-CN" sz="1200" b="0" i="0" u="none" strike="noStrike" cap="none" normalizeH="0" baseline="0" dirty="0" smtClean="0">
                <a:ln>
                  <a:noFill/>
                </a:ln>
                <a:solidFill>
                  <a:srgbClr val="000000"/>
                </a:solidFill>
                <a:effectLst/>
                <a:latin typeface="宋体" panose="02010600030101010101" pitchFamily="2" charset="-122"/>
                <a:ea typeface="宋体" panose="02010600030101010101" pitchFamily="2" charset="-122"/>
              </a:rPr>
            </a:br>
            <a:r>
              <a:rPr kumimoji="0" lang="zh-CN" altLang="zh-CN" sz="1200" b="0" i="0" u="none" strike="noStrike" cap="none" normalizeH="0" baseline="0" dirty="0" smtClean="0">
                <a:ln>
                  <a:noFill/>
                </a:ln>
                <a:solidFill>
                  <a:srgbClr val="000000"/>
                </a:solidFill>
                <a:effectLst/>
                <a:latin typeface="宋体" panose="02010600030101010101" pitchFamily="2" charset="-122"/>
                <a:ea typeface="宋体" panose="02010600030101010101" pitchFamily="2" charset="-122"/>
              </a:rPr>
              <a:t>        </a:t>
            </a:r>
            <a:r>
              <a:rPr kumimoji="0" lang="zh-CN" altLang="zh-CN" sz="1200" b="1" i="0" u="none" strike="noStrike" cap="none" normalizeH="0" baseline="0" dirty="0" smtClean="0">
                <a:ln>
                  <a:noFill/>
                </a:ln>
                <a:solidFill>
                  <a:srgbClr val="660E7A"/>
                </a:solidFill>
                <a:effectLst/>
                <a:latin typeface="宋体" panose="02010600030101010101" pitchFamily="2" charset="-122"/>
                <a:ea typeface="宋体" panose="02010600030101010101" pitchFamily="2" charset="-122"/>
              </a:rPr>
              <a:t>"mobile"</a:t>
            </a:r>
            <a:r>
              <a:rPr kumimoji="0" lang="zh-CN" altLang="zh-CN" sz="1200" b="0" i="0" u="none" strike="noStrike" cap="none" normalizeH="0" baseline="0" dirty="0" smtClean="0">
                <a:ln>
                  <a:noFill/>
                </a:ln>
                <a:solidFill>
                  <a:srgbClr val="000000"/>
                </a:solidFill>
                <a:effectLst/>
                <a:latin typeface="宋体" panose="02010600030101010101" pitchFamily="2" charset="-122"/>
                <a:ea typeface="宋体" panose="02010600030101010101" pitchFamily="2" charset="-122"/>
              </a:rPr>
              <a:t>: </a:t>
            </a:r>
            <a:r>
              <a:rPr kumimoji="0" lang="zh-CN" altLang="zh-CN" sz="1200" b="1" i="0" u="none" strike="noStrike" cap="none" normalizeH="0" baseline="0" dirty="0" smtClean="0">
                <a:ln>
                  <a:noFill/>
                </a:ln>
                <a:solidFill>
                  <a:srgbClr val="008000"/>
                </a:solidFill>
                <a:effectLst/>
                <a:latin typeface="宋体" panose="02010600030101010101" pitchFamily="2" charset="-122"/>
                <a:ea typeface="宋体" panose="02010600030101010101" pitchFamily="2" charset="-122"/>
              </a:rPr>
              <a:t>"11111111111"</a:t>
            </a:r>
            <a:br>
              <a:rPr kumimoji="0" lang="zh-CN" altLang="zh-CN" sz="1200" b="1" i="0" u="none" strike="noStrike" cap="none" normalizeH="0" baseline="0" dirty="0" smtClean="0">
                <a:ln>
                  <a:noFill/>
                </a:ln>
                <a:solidFill>
                  <a:srgbClr val="008000"/>
                </a:solidFill>
                <a:effectLst/>
                <a:latin typeface="宋体" panose="02010600030101010101" pitchFamily="2" charset="-122"/>
                <a:ea typeface="宋体" panose="02010600030101010101" pitchFamily="2" charset="-122"/>
              </a:rPr>
            </a:br>
            <a:r>
              <a:rPr kumimoji="0" lang="zh-CN" altLang="zh-CN" sz="1200" b="1" i="0" u="none" strike="noStrike" cap="none" normalizeH="0" baseline="0" dirty="0" smtClean="0">
                <a:ln>
                  <a:noFill/>
                </a:ln>
                <a:solidFill>
                  <a:srgbClr val="008000"/>
                </a:solidFill>
                <a:effectLst/>
                <a:latin typeface="宋体" panose="02010600030101010101" pitchFamily="2" charset="-122"/>
                <a:ea typeface="宋体" panose="02010600030101010101" pitchFamily="2" charset="-122"/>
              </a:rPr>
              <a:t>    </a:t>
            </a:r>
            <a:r>
              <a:rPr kumimoji="0" lang="zh-CN" altLang="zh-CN" sz="1200" b="0" i="0" u="none" strike="noStrike" cap="none" normalizeH="0" baseline="0" dirty="0" smtClean="0">
                <a:ln>
                  <a:noFill/>
                </a:ln>
                <a:solidFill>
                  <a:srgbClr val="000000"/>
                </a:solidFill>
                <a:effectLst/>
                <a:latin typeface="宋体" panose="02010600030101010101" pitchFamily="2" charset="-122"/>
                <a:ea typeface="宋体" panose="02010600030101010101" pitchFamily="2" charset="-122"/>
              </a:rPr>
              <a:t>},</a:t>
            </a:r>
            <a:br>
              <a:rPr kumimoji="0" lang="zh-CN" altLang="zh-CN" sz="1200" b="0" i="0" u="none" strike="noStrike" cap="none" normalizeH="0" baseline="0" dirty="0" smtClean="0">
                <a:ln>
                  <a:noFill/>
                </a:ln>
                <a:solidFill>
                  <a:srgbClr val="000000"/>
                </a:solidFill>
                <a:effectLst/>
                <a:latin typeface="宋体" panose="02010600030101010101" pitchFamily="2" charset="-122"/>
                <a:ea typeface="宋体" panose="02010600030101010101" pitchFamily="2" charset="-122"/>
              </a:rPr>
            </a:br>
            <a:r>
              <a:rPr kumimoji="0" lang="zh-CN" altLang="zh-CN" sz="1200" b="0" i="0" u="none" strike="noStrike" cap="none" normalizeH="0" baseline="0" dirty="0" smtClean="0">
                <a:ln>
                  <a:noFill/>
                </a:ln>
                <a:solidFill>
                  <a:srgbClr val="000000"/>
                </a:solidFill>
                <a:effectLst/>
                <a:latin typeface="宋体" panose="02010600030101010101" pitchFamily="2" charset="-122"/>
                <a:ea typeface="宋体" panose="02010600030101010101" pitchFamily="2" charset="-122"/>
              </a:rPr>
              <a:t>    </a:t>
            </a:r>
            <a:r>
              <a:rPr kumimoji="0" lang="zh-CN" altLang="zh-CN" sz="1200" b="1" i="0" u="none" strike="noStrike" cap="none" normalizeH="0" baseline="0" dirty="0" smtClean="0">
                <a:ln>
                  <a:noFill/>
                </a:ln>
                <a:solidFill>
                  <a:srgbClr val="660E7A"/>
                </a:solidFill>
                <a:effectLst/>
                <a:latin typeface="宋体" panose="02010600030101010101" pitchFamily="2" charset="-122"/>
                <a:ea typeface="宋体" panose="02010600030101010101" pitchFamily="2" charset="-122"/>
              </a:rPr>
              <a:t>"yunxin"</a:t>
            </a:r>
            <a:r>
              <a:rPr kumimoji="0" lang="zh-CN" altLang="zh-CN" sz="1200" b="0" i="0" u="none" strike="noStrike" cap="none" normalizeH="0" baseline="0" dirty="0" smtClean="0">
                <a:ln>
                  <a:noFill/>
                </a:ln>
                <a:solidFill>
                  <a:srgbClr val="000000"/>
                </a:solidFill>
                <a:effectLst/>
                <a:latin typeface="宋体" panose="02010600030101010101" pitchFamily="2" charset="-122"/>
                <a:ea typeface="宋体" panose="02010600030101010101" pitchFamily="2" charset="-122"/>
              </a:rPr>
              <a:t>: {</a:t>
            </a:r>
            <a:br>
              <a:rPr kumimoji="0" lang="zh-CN" altLang="zh-CN" sz="1200" b="0" i="0" u="none" strike="noStrike" cap="none" normalizeH="0" baseline="0" dirty="0" smtClean="0">
                <a:ln>
                  <a:noFill/>
                </a:ln>
                <a:solidFill>
                  <a:srgbClr val="000000"/>
                </a:solidFill>
                <a:effectLst/>
                <a:latin typeface="宋体" panose="02010600030101010101" pitchFamily="2" charset="-122"/>
                <a:ea typeface="宋体" panose="02010600030101010101" pitchFamily="2" charset="-122"/>
              </a:rPr>
            </a:br>
            <a:r>
              <a:rPr kumimoji="0" lang="zh-CN" altLang="zh-CN" sz="1200" b="0" i="0" u="none" strike="noStrike" cap="none" normalizeH="0" baseline="0" dirty="0" smtClean="0">
                <a:ln>
                  <a:noFill/>
                </a:ln>
                <a:solidFill>
                  <a:srgbClr val="000000"/>
                </a:solidFill>
                <a:effectLst/>
                <a:latin typeface="宋体" panose="02010600030101010101" pitchFamily="2" charset="-122"/>
                <a:ea typeface="宋体" panose="02010600030101010101" pitchFamily="2" charset="-122"/>
              </a:rPr>
              <a:t>        </a:t>
            </a:r>
            <a:r>
              <a:rPr kumimoji="0" lang="zh-CN" altLang="zh-CN" sz="1200" b="1" i="0" u="none" strike="noStrike" cap="none" normalizeH="0" baseline="0" dirty="0" smtClean="0">
                <a:ln>
                  <a:noFill/>
                </a:ln>
                <a:solidFill>
                  <a:srgbClr val="660E7A"/>
                </a:solidFill>
                <a:effectLst/>
                <a:latin typeface="宋体" panose="02010600030101010101" pitchFamily="2" charset="-122"/>
                <a:ea typeface="宋体" panose="02010600030101010101" pitchFamily="2" charset="-122"/>
              </a:rPr>
              <a:t>"token"</a:t>
            </a:r>
            <a:r>
              <a:rPr kumimoji="0" lang="zh-CN" altLang="zh-CN" sz="1200" b="0" i="0" u="none" strike="noStrike" cap="none" normalizeH="0" baseline="0" dirty="0" smtClean="0">
                <a:ln>
                  <a:noFill/>
                </a:ln>
                <a:solidFill>
                  <a:srgbClr val="000000"/>
                </a:solidFill>
                <a:effectLst/>
                <a:latin typeface="宋体" panose="02010600030101010101" pitchFamily="2" charset="-122"/>
                <a:ea typeface="宋体" panose="02010600030101010101" pitchFamily="2" charset="-122"/>
              </a:rPr>
              <a:t>: </a:t>
            </a:r>
            <a:r>
              <a:rPr kumimoji="0" lang="zh-CN" altLang="zh-CN" sz="1200" b="1" i="0" u="none" strike="noStrike" cap="none" normalizeH="0" baseline="0" dirty="0" smtClean="0">
                <a:ln>
                  <a:noFill/>
                </a:ln>
                <a:solidFill>
                  <a:srgbClr val="008000"/>
                </a:solidFill>
                <a:effectLst/>
                <a:latin typeface="宋体" panose="02010600030101010101" pitchFamily="2" charset="-122"/>
                <a:ea typeface="宋体" panose="02010600030101010101" pitchFamily="2" charset="-122"/>
              </a:rPr>
              <a:t>"5FB3CDBD8D9FE85D3B3DDE4"</a:t>
            </a:r>
            <a:r>
              <a:rPr kumimoji="0" lang="zh-CN" altLang="zh-CN" sz="1200" b="0" i="0" u="none" strike="noStrike" cap="none" normalizeH="0" baseline="0" dirty="0" smtClean="0">
                <a:ln>
                  <a:noFill/>
                </a:ln>
                <a:solidFill>
                  <a:srgbClr val="000000"/>
                </a:solidFill>
                <a:effectLst/>
                <a:latin typeface="宋体" panose="02010600030101010101" pitchFamily="2" charset="-122"/>
                <a:ea typeface="宋体" panose="02010600030101010101" pitchFamily="2" charset="-122"/>
              </a:rPr>
              <a:t>,</a:t>
            </a:r>
            <a:br>
              <a:rPr kumimoji="0" lang="zh-CN" altLang="zh-CN" sz="1200" b="0" i="0" u="none" strike="noStrike" cap="none" normalizeH="0" baseline="0" dirty="0" smtClean="0">
                <a:ln>
                  <a:noFill/>
                </a:ln>
                <a:solidFill>
                  <a:srgbClr val="000000"/>
                </a:solidFill>
                <a:effectLst/>
                <a:latin typeface="宋体" panose="02010600030101010101" pitchFamily="2" charset="-122"/>
                <a:ea typeface="宋体" panose="02010600030101010101" pitchFamily="2" charset="-122"/>
              </a:rPr>
            </a:br>
            <a:r>
              <a:rPr kumimoji="0" lang="zh-CN" altLang="zh-CN" sz="1200" b="0" i="0" u="none" strike="noStrike" cap="none" normalizeH="0" baseline="0" dirty="0" smtClean="0">
                <a:ln>
                  <a:noFill/>
                </a:ln>
                <a:solidFill>
                  <a:srgbClr val="000000"/>
                </a:solidFill>
                <a:effectLst/>
                <a:latin typeface="宋体" panose="02010600030101010101" pitchFamily="2" charset="-122"/>
                <a:ea typeface="宋体" panose="02010600030101010101" pitchFamily="2" charset="-122"/>
              </a:rPr>
              <a:t>        </a:t>
            </a:r>
            <a:r>
              <a:rPr kumimoji="0" lang="zh-CN" altLang="zh-CN" sz="1200" b="1" i="0" u="none" strike="noStrike" cap="none" normalizeH="0" baseline="0" dirty="0" smtClean="0">
                <a:ln>
                  <a:noFill/>
                </a:ln>
                <a:solidFill>
                  <a:srgbClr val="660E7A"/>
                </a:solidFill>
                <a:effectLst/>
                <a:latin typeface="宋体" panose="02010600030101010101" pitchFamily="2" charset="-122"/>
                <a:ea typeface="宋体" panose="02010600030101010101" pitchFamily="2" charset="-122"/>
              </a:rPr>
              <a:t>"account"</a:t>
            </a:r>
            <a:r>
              <a:rPr kumimoji="0" lang="zh-CN" altLang="zh-CN" sz="1200" b="0" i="0" u="none" strike="noStrike" cap="none" normalizeH="0" baseline="0" dirty="0" smtClean="0">
                <a:ln>
                  <a:noFill/>
                </a:ln>
                <a:solidFill>
                  <a:srgbClr val="000000"/>
                </a:solidFill>
                <a:effectLst/>
                <a:latin typeface="宋体" panose="02010600030101010101" pitchFamily="2" charset="-122"/>
                <a:ea typeface="宋体" panose="02010600030101010101" pitchFamily="2" charset="-122"/>
              </a:rPr>
              <a:t>: </a:t>
            </a:r>
            <a:r>
              <a:rPr kumimoji="0" lang="zh-CN" altLang="zh-CN" sz="1200" b="1" i="0" u="none" strike="noStrike" cap="none" normalizeH="0" baseline="0" dirty="0" smtClean="0">
                <a:ln>
                  <a:noFill/>
                </a:ln>
                <a:solidFill>
                  <a:srgbClr val="008000"/>
                </a:solidFill>
                <a:effectLst/>
                <a:latin typeface="宋体" panose="02010600030101010101" pitchFamily="2" charset="-122"/>
                <a:ea typeface="宋体" panose="02010600030101010101" pitchFamily="2" charset="-122"/>
              </a:rPr>
              <a:t>"401276dcd6f@"</a:t>
            </a:r>
            <a:r>
              <a:rPr kumimoji="0" lang="zh-CN" altLang="zh-CN" sz="1200" b="0" i="0" u="none" strike="noStrike" cap="none" normalizeH="0" baseline="0" dirty="0" smtClean="0">
                <a:ln>
                  <a:noFill/>
                </a:ln>
                <a:solidFill>
                  <a:srgbClr val="000000"/>
                </a:solidFill>
                <a:effectLst/>
                <a:latin typeface="宋体" panose="02010600030101010101" pitchFamily="2" charset="-122"/>
                <a:ea typeface="宋体" panose="02010600030101010101" pitchFamily="2" charset="-122"/>
              </a:rPr>
              <a:t>,</a:t>
            </a:r>
            <a:br>
              <a:rPr kumimoji="0" lang="zh-CN" altLang="zh-CN" sz="1200" b="0" i="0" u="none" strike="noStrike" cap="none" normalizeH="0" baseline="0" dirty="0" smtClean="0">
                <a:ln>
                  <a:noFill/>
                </a:ln>
                <a:solidFill>
                  <a:srgbClr val="000000"/>
                </a:solidFill>
                <a:effectLst/>
                <a:latin typeface="宋体" panose="02010600030101010101" pitchFamily="2" charset="-122"/>
                <a:ea typeface="宋体" panose="02010600030101010101" pitchFamily="2" charset="-122"/>
              </a:rPr>
            </a:br>
            <a:r>
              <a:rPr kumimoji="0" lang="zh-CN" altLang="zh-CN" sz="1200" b="0" i="0" u="none" strike="noStrike" cap="none" normalizeH="0" baseline="0" dirty="0" smtClean="0">
                <a:ln>
                  <a:noFill/>
                </a:ln>
                <a:solidFill>
                  <a:srgbClr val="000000"/>
                </a:solidFill>
                <a:effectLst/>
                <a:latin typeface="宋体" panose="02010600030101010101" pitchFamily="2" charset="-122"/>
                <a:ea typeface="宋体" panose="02010600030101010101" pitchFamily="2" charset="-122"/>
              </a:rPr>
              <a:t>        </a:t>
            </a:r>
            <a:r>
              <a:rPr kumimoji="0" lang="zh-CN" altLang="zh-CN" sz="1200" b="1" i="0" u="none" strike="noStrike" cap="none" normalizeH="0" baseline="0" dirty="0" smtClean="0">
                <a:ln>
                  <a:noFill/>
                </a:ln>
                <a:solidFill>
                  <a:srgbClr val="660E7A"/>
                </a:solidFill>
                <a:effectLst/>
                <a:latin typeface="宋体" panose="02010600030101010101" pitchFamily="2" charset="-122"/>
                <a:ea typeface="宋体" panose="02010600030101010101" pitchFamily="2" charset="-122"/>
              </a:rPr>
              <a:t>"appKey"</a:t>
            </a:r>
            <a:r>
              <a:rPr kumimoji="0" lang="zh-CN" altLang="zh-CN" sz="1200" b="0" i="0" u="none" strike="noStrike" cap="none" normalizeH="0" baseline="0" dirty="0" smtClean="0">
                <a:ln>
                  <a:noFill/>
                </a:ln>
                <a:solidFill>
                  <a:srgbClr val="000000"/>
                </a:solidFill>
                <a:effectLst/>
                <a:latin typeface="宋体" panose="02010600030101010101" pitchFamily="2" charset="-122"/>
                <a:ea typeface="宋体" panose="02010600030101010101" pitchFamily="2" charset="-122"/>
              </a:rPr>
              <a:t>: </a:t>
            </a:r>
            <a:r>
              <a:rPr kumimoji="0" lang="zh-CN" altLang="zh-CN" sz="1200" b="1" i="0" u="none" strike="noStrike" cap="none" normalizeH="0" baseline="0" dirty="0" smtClean="0">
                <a:ln>
                  <a:noFill/>
                </a:ln>
                <a:solidFill>
                  <a:srgbClr val="008000"/>
                </a:solidFill>
                <a:effectLst/>
                <a:latin typeface="宋体" panose="02010600030101010101" pitchFamily="2" charset="-122"/>
                <a:ea typeface="宋体" panose="02010600030101010101" pitchFamily="2" charset="-122"/>
              </a:rPr>
              <a:t>"1064deea1c3e26d1de5ce8481f"</a:t>
            </a:r>
            <a:br>
              <a:rPr kumimoji="0" lang="zh-CN" altLang="zh-CN" sz="1200" b="1" i="0" u="none" strike="noStrike" cap="none" normalizeH="0" baseline="0" dirty="0" smtClean="0">
                <a:ln>
                  <a:noFill/>
                </a:ln>
                <a:solidFill>
                  <a:srgbClr val="008000"/>
                </a:solidFill>
                <a:effectLst/>
                <a:latin typeface="宋体" panose="02010600030101010101" pitchFamily="2" charset="-122"/>
                <a:ea typeface="宋体" panose="02010600030101010101" pitchFamily="2" charset="-122"/>
              </a:rPr>
            </a:br>
            <a:r>
              <a:rPr kumimoji="0" lang="zh-CN" altLang="zh-CN" sz="1200" b="1" i="0" u="none" strike="noStrike" cap="none" normalizeH="0" baseline="0" dirty="0" smtClean="0">
                <a:ln>
                  <a:noFill/>
                </a:ln>
                <a:solidFill>
                  <a:srgbClr val="008000"/>
                </a:solidFill>
                <a:effectLst/>
                <a:latin typeface="宋体" panose="02010600030101010101" pitchFamily="2" charset="-122"/>
                <a:ea typeface="宋体" panose="02010600030101010101" pitchFamily="2" charset="-122"/>
              </a:rPr>
              <a:t>    </a:t>
            </a:r>
            <a:r>
              <a:rPr kumimoji="0" lang="zh-CN" altLang="zh-CN" sz="1200" b="0" i="0" u="none" strike="noStrike" cap="none" normalizeH="0" baseline="0" dirty="0" smtClean="0">
                <a:ln>
                  <a:noFill/>
                </a:ln>
                <a:solidFill>
                  <a:srgbClr val="000000"/>
                </a:solidFill>
                <a:effectLst/>
                <a:latin typeface="宋体" panose="02010600030101010101" pitchFamily="2" charset="-122"/>
                <a:ea typeface="宋体" panose="02010600030101010101" pitchFamily="2" charset="-122"/>
              </a:rPr>
              <a:t>},</a:t>
            </a:r>
            <a:br>
              <a:rPr kumimoji="0" lang="zh-CN" altLang="zh-CN" sz="1200" b="0" i="0" u="none" strike="noStrike" cap="none" normalizeH="0" baseline="0" dirty="0" smtClean="0">
                <a:ln>
                  <a:noFill/>
                </a:ln>
                <a:solidFill>
                  <a:srgbClr val="000000"/>
                </a:solidFill>
                <a:effectLst/>
                <a:latin typeface="宋体" panose="02010600030101010101" pitchFamily="2" charset="-122"/>
                <a:ea typeface="宋体" panose="02010600030101010101" pitchFamily="2" charset="-122"/>
              </a:rPr>
            </a:br>
            <a:r>
              <a:rPr kumimoji="0" lang="zh-CN" altLang="zh-CN" sz="1200" b="0" i="0" u="none" strike="noStrike" cap="none" normalizeH="0" baseline="0" dirty="0" smtClean="0">
                <a:ln>
                  <a:noFill/>
                </a:ln>
                <a:solidFill>
                  <a:srgbClr val="000000"/>
                </a:solidFill>
                <a:effectLst/>
                <a:latin typeface="宋体" panose="02010600030101010101" pitchFamily="2" charset="-122"/>
                <a:ea typeface="宋体" panose="02010600030101010101" pitchFamily="2" charset="-122"/>
              </a:rPr>
              <a:t>    </a:t>
            </a:r>
            <a:r>
              <a:rPr kumimoji="0" lang="zh-CN" altLang="zh-CN" sz="1200" b="1" i="0" u="none" strike="noStrike" cap="none" normalizeH="0" baseline="0" dirty="0" smtClean="0">
                <a:ln>
                  <a:noFill/>
                </a:ln>
                <a:solidFill>
                  <a:srgbClr val="660E7A"/>
                </a:solidFill>
                <a:effectLst/>
                <a:latin typeface="宋体" panose="02010600030101010101" pitchFamily="2" charset="-122"/>
                <a:ea typeface="宋体" panose="02010600030101010101" pitchFamily="2" charset="-122"/>
              </a:rPr>
              <a:t>"setting"</a:t>
            </a:r>
            <a:r>
              <a:rPr kumimoji="0" lang="zh-CN" altLang="zh-CN" sz="1200" b="0" i="0" u="none" strike="noStrike" cap="none" normalizeH="0" baseline="0" dirty="0" smtClean="0">
                <a:ln>
                  <a:noFill/>
                </a:ln>
                <a:solidFill>
                  <a:srgbClr val="000000"/>
                </a:solidFill>
                <a:effectLst/>
                <a:latin typeface="宋体" panose="02010600030101010101" pitchFamily="2" charset="-122"/>
                <a:ea typeface="宋体" panose="02010600030101010101" pitchFamily="2" charset="-122"/>
              </a:rPr>
              <a:t>: {</a:t>
            </a:r>
            <a:br>
              <a:rPr kumimoji="0" lang="zh-CN" altLang="zh-CN" sz="1200" b="0" i="0" u="none" strike="noStrike" cap="none" normalizeH="0" baseline="0" dirty="0" smtClean="0">
                <a:ln>
                  <a:noFill/>
                </a:ln>
                <a:solidFill>
                  <a:srgbClr val="000000"/>
                </a:solidFill>
                <a:effectLst/>
                <a:latin typeface="宋体" panose="02010600030101010101" pitchFamily="2" charset="-122"/>
                <a:ea typeface="宋体" panose="02010600030101010101" pitchFamily="2" charset="-122"/>
              </a:rPr>
            </a:br>
            <a:r>
              <a:rPr kumimoji="0" lang="zh-CN" altLang="zh-CN" sz="1200" b="0" i="0" u="none" strike="noStrike" cap="none" normalizeH="0" baseline="0" dirty="0" smtClean="0">
                <a:ln>
                  <a:noFill/>
                </a:ln>
                <a:solidFill>
                  <a:srgbClr val="000000"/>
                </a:solidFill>
                <a:effectLst/>
                <a:latin typeface="宋体" panose="02010600030101010101" pitchFamily="2" charset="-122"/>
                <a:ea typeface="宋体" panose="02010600030101010101" pitchFamily="2" charset="-122"/>
              </a:rPr>
              <a:t>        </a:t>
            </a:r>
            <a:r>
              <a:rPr kumimoji="0" lang="zh-CN" altLang="zh-CN" sz="1200" b="1" i="0" u="none" strike="noStrike" cap="none" normalizeH="0" baseline="0" dirty="0" smtClean="0">
                <a:ln>
                  <a:noFill/>
                </a:ln>
                <a:solidFill>
                  <a:srgbClr val="660E7A"/>
                </a:solidFill>
                <a:effectLst/>
                <a:latin typeface="宋体" panose="02010600030101010101" pitchFamily="2" charset="-122"/>
                <a:ea typeface="宋体" panose="02010600030101010101" pitchFamily="2" charset="-122"/>
              </a:rPr>
              <a:t>"logo"</a:t>
            </a:r>
            <a:r>
              <a:rPr kumimoji="0" lang="zh-CN" altLang="zh-CN" sz="1200" b="0" i="0" u="none" strike="noStrike" cap="none" normalizeH="0" baseline="0" dirty="0" smtClean="0">
                <a:ln>
                  <a:noFill/>
                </a:ln>
                <a:solidFill>
                  <a:srgbClr val="000000"/>
                </a:solidFill>
                <a:effectLst/>
                <a:latin typeface="宋体" panose="02010600030101010101" pitchFamily="2" charset="-122"/>
                <a:ea typeface="宋体" panose="02010600030101010101" pitchFamily="2" charset="-122"/>
              </a:rPr>
              <a:t>: </a:t>
            </a:r>
            <a:r>
              <a:rPr kumimoji="0" lang="zh-CN" altLang="zh-CN" sz="1200" b="1" i="0" u="none" strike="noStrike" cap="none" normalizeH="0" baseline="0" dirty="0" smtClean="0">
                <a:ln>
                  <a:noFill/>
                </a:ln>
                <a:solidFill>
                  <a:srgbClr val="008000"/>
                </a:solidFill>
                <a:effectLst/>
                <a:latin typeface="宋体" panose="02010600030101010101" pitchFamily="2" charset="-122"/>
                <a:ea typeface="宋体" panose="02010600030101010101" pitchFamily="2" charset="-122"/>
              </a:rPr>
              <a:t>""</a:t>
            </a:r>
            <a:r>
              <a:rPr kumimoji="0" lang="zh-CN" altLang="zh-CN" sz="1200" b="0" i="0" u="none" strike="noStrike" cap="none" normalizeH="0" baseline="0" dirty="0" smtClean="0">
                <a:ln>
                  <a:noFill/>
                </a:ln>
                <a:solidFill>
                  <a:srgbClr val="000000"/>
                </a:solidFill>
                <a:effectLst/>
                <a:latin typeface="宋体" panose="02010600030101010101" pitchFamily="2" charset="-122"/>
                <a:ea typeface="宋体" panose="02010600030101010101" pitchFamily="2" charset="-122"/>
              </a:rPr>
              <a:t>,</a:t>
            </a:r>
            <a:br>
              <a:rPr kumimoji="0" lang="zh-CN" altLang="zh-CN" sz="1200" b="0" i="0" u="none" strike="noStrike" cap="none" normalizeH="0" baseline="0" dirty="0" smtClean="0">
                <a:ln>
                  <a:noFill/>
                </a:ln>
                <a:solidFill>
                  <a:srgbClr val="000000"/>
                </a:solidFill>
                <a:effectLst/>
                <a:latin typeface="宋体" panose="02010600030101010101" pitchFamily="2" charset="-122"/>
                <a:ea typeface="宋体" panose="02010600030101010101" pitchFamily="2" charset="-122"/>
              </a:rPr>
            </a:br>
            <a:r>
              <a:rPr kumimoji="0" lang="zh-CN" altLang="zh-CN" sz="1200" b="0" i="0" u="none" strike="noStrike" cap="none" normalizeH="0" baseline="0" dirty="0" smtClean="0">
                <a:ln>
                  <a:noFill/>
                </a:ln>
                <a:solidFill>
                  <a:srgbClr val="000000"/>
                </a:solidFill>
                <a:effectLst/>
                <a:latin typeface="宋体" panose="02010600030101010101" pitchFamily="2" charset="-122"/>
                <a:ea typeface="宋体" panose="02010600030101010101" pitchFamily="2" charset="-122"/>
              </a:rPr>
              <a:t>        </a:t>
            </a:r>
            <a:r>
              <a:rPr kumimoji="0" lang="zh-CN" altLang="zh-CN" sz="1200" b="1" i="0" u="none" strike="noStrike" cap="none" normalizeH="0" baseline="0" dirty="0" smtClean="0">
                <a:ln>
                  <a:noFill/>
                </a:ln>
                <a:solidFill>
                  <a:srgbClr val="660E7A"/>
                </a:solidFill>
                <a:effectLst/>
                <a:latin typeface="宋体" panose="02010600030101010101" pitchFamily="2" charset="-122"/>
                <a:ea typeface="宋体" panose="02010600030101010101" pitchFamily="2" charset="-122"/>
              </a:rPr>
              <a:t>"welcome"</a:t>
            </a:r>
            <a:r>
              <a:rPr kumimoji="0" lang="zh-CN" altLang="zh-CN" sz="1200" b="0" i="0" u="none" strike="noStrike" cap="none" normalizeH="0" baseline="0" dirty="0" smtClean="0">
                <a:ln>
                  <a:noFill/>
                </a:ln>
                <a:solidFill>
                  <a:srgbClr val="000000"/>
                </a:solidFill>
                <a:effectLst/>
                <a:latin typeface="宋体" panose="02010600030101010101" pitchFamily="2" charset="-122"/>
                <a:ea typeface="宋体" panose="02010600030101010101" pitchFamily="2" charset="-122"/>
              </a:rPr>
              <a:t>: </a:t>
            </a:r>
            <a:r>
              <a:rPr kumimoji="0" lang="zh-CN" altLang="zh-CN" sz="1200" b="1" i="0" u="none" strike="noStrike" cap="none" normalizeH="0" baseline="0" dirty="0" smtClean="0">
                <a:ln>
                  <a:noFill/>
                </a:ln>
                <a:solidFill>
                  <a:srgbClr val="008000"/>
                </a:solidFill>
                <a:effectLst/>
                <a:latin typeface="宋体" panose="02010600030101010101" pitchFamily="2" charset="-122"/>
                <a:ea typeface="宋体" panose="02010600030101010101" pitchFamily="2" charset="-122"/>
              </a:rPr>
              <a:t>"welcome to ysf"</a:t>
            </a:r>
            <a:r>
              <a:rPr kumimoji="0" lang="zh-CN" altLang="zh-CN" sz="1200" b="0" i="0" u="none" strike="noStrike" cap="none" normalizeH="0" baseline="0" dirty="0" smtClean="0">
                <a:ln>
                  <a:noFill/>
                </a:ln>
                <a:solidFill>
                  <a:srgbClr val="000000"/>
                </a:solidFill>
                <a:effectLst/>
                <a:latin typeface="宋体" panose="02010600030101010101" pitchFamily="2" charset="-122"/>
                <a:ea typeface="宋体" panose="02010600030101010101" pitchFamily="2" charset="-122"/>
              </a:rPr>
              <a:t>,</a:t>
            </a:r>
            <a:br>
              <a:rPr kumimoji="0" lang="zh-CN" altLang="zh-CN" sz="1200" b="0" i="0" u="none" strike="noStrike" cap="none" normalizeH="0" baseline="0" dirty="0" smtClean="0">
                <a:ln>
                  <a:noFill/>
                </a:ln>
                <a:solidFill>
                  <a:srgbClr val="000000"/>
                </a:solidFill>
                <a:effectLst/>
                <a:latin typeface="宋体" panose="02010600030101010101" pitchFamily="2" charset="-122"/>
                <a:ea typeface="宋体" panose="02010600030101010101" pitchFamily="2" charset="-122"/>
              </a:rPr>
            </a:br>
            <a:r>
              <a:rPr kumimoji="0" lang="zh-CN" altLang="zh-CN" sz="1200" b="0" i="0" u="none" strike="noStrike" cap="none" normalizeH="0" baseline="0" dirty="0" smtClean="0">
                <a:ln>
                  <a:noFill/>
                </a:ln>
                <a:solidFill>
                  <a:srgbClr val="000000"/>
                </a:solidFill>
                <a:effectLst/>
                <a:latin typeface="宋体" panose="02010600030101010101" pitchFamily="2" charset="-122"/>
                <a:ea typeface="宋体" panose="02010600030101010101" pitchFamily="2" charset="-122"/>
              </a:rPr>
              <a:t>        </a:t>
            </a:r>
            <a:r>
              <a:rPr kumimoji="0" lang="zh-CN" altLang="zh-CN" sz="1200" b="1" i="0" u="none" strike="noStrike" cap="none" normalizeH="0" baseline="0" dirty="0" smtClean="0">
                <a:ln>
                  <a:noFill/>
                </a:ln>
                <a:solidFill>
                  <a:srgbClr val="660E7A"/>
                </a:solidFill>
                <a:effectLst/>
                <a:latin typeface="宋体" panose="02010600030101010101" pitchFamily="2" charset="-122"/>
                <a:ea typeface="宋体" panose="02010600030101010101" pitchFamily="2" charset="-122"/>
              </a:rPr>
              <a:t>"userApi"</a:t>
            </a:r>
            <a:r>
              <a:rPr kumimoji="0" lang="zh-CN" altLang="zh-CN" sz="1200" b="0" i="0" u="none" strike="noStrike" cap="none" normalizeH="0" baseline="0" dirty="0" smtClean="0">
                <a:ln>
                  <a:noFill/>
                </a:ln>
                <a:solidFill>
                  <a:srgbClr val="000000"/>
                </a:solidFill>
                <a:effectLst/>
                <a:latin typeface="宋体" panose="02010600030101010101" pitchFamily="2" charset="-122"/>
                <a:ea typeface="宋体" panose="02010600030101010101" pitchFamily="2" charset="-122"/>
              </a:rPr>
              <a:t>: </a:t>
            </a:r>
            <a:r>
              <a:rPr kumimoji="0" lang="zh-CN" altLang="zh-CN" sz="1200" b="1" i="0" u="none" strike="noStrike" cap="none" normalizeH="0" baseline="0" dirty="0" smtClean="0">
                <a:ln>
                  <a:noFill/>
                </a:ln>
                <a:solidFill>
                  <a:srgbClr val="008000"/>
                </a:solidFill>
                <a:effectLst/>
                <a:latin typeface="宋体" panose="02010600030101010101" pitchFamily="2" charset="-122"/>
                <a:ea typeface="宋体" panose="02010600030101010101" pitchFamily="2" charset="-122"/>
              </a:rPr>
              <a:t>"http://</a:t>
            </a:r>
            <a:r>
              <a:rPr kumimoji="0" lang="en-US" altLang="zh-CN" sz="1200" b="1" i="0" u="none" strike="noStrike" cap="none" normalizeH="0" baseline="0" dirty="0" smtClean="0">
                <a:ln>
                  <a:noFill/>
                </a:ln>
                <a:solidFill>
                  <a:srgbClr val="008000"/>
                </a:solidFill>
                <a:effectLst/>
                <a:latin typeface="宋体" panose="02010600030101010101" pitchFamily="2" charset="-122"/>
                <a:ea typeface="宋体" panose="02010600030101010101" pitchFamily="2" charset="-122"/>
              </a:rPr>
              <a:t>test.3rd.com</a:t>
            </a:r>
            <a:r>
              <a:rPr kumimoji="0" lang="zh-CN" altLang="zh-CN" sz="1200" b="1" i="0" u="none" strike="noStrike" cap="none" normalizeH="0" baseline="0" dirty="0" smtClean="0">
                <a:ln>
                  <a:noFill/>
                </a:ln>
                <a:solidFill>
                  <a:srgbClr val="008000"/>
                </a:solidFill>
                <a:effectLst/>
                <a:latin typeface="宋体" panose="02010600030101010101" pitchFamily="2" charset="-122"/>
                <a:ea typeface="宋体" panose="02010600030101010101" pitchFamily="2" charset="-122"/>
              </a:rPr>
              <a:t>/ysf/get_user_info"</a:t>
            </a:r>
            <a:r>
              <a:rPr kumimoji="0" lang="zh-CN" altLang="zh-CN" sz="1200" b="0" i="0" u="none" strike="noStrike" cap="none" normalizeH="0" baseline="0" dirty="0" smtClean="0">
                <a:ln>
                  <a:noFill/>
                </a:ln>
                <a:solidFill>
                  <a:srgbClr val="000000"/>
                </a:solidFill>
                <a:effectLst/>
                <a:latin typeface="宋体" panose="02010600030101010101" pitchFamily="2" charset="-122"/>
                <a:ea typeface="宋体" panose="02010600030101010101" pitchFamily="2" charset="-122"/>
              </a:rPr>
              <a:t>,</a:t>
            </a:r>
            <a:br>
              <a:rPr kumimoji="0" lang="zh-CN" altLang="zh-CN" sz="1200" b="0" i="0" u="none" strike="noStrike" cap="none" normalizeH="0" baseline="0" dirty="0" smtClean="0">
                <a:ln>
                  <a:noFill/>
                </a:ln>
                <a:solidFill>
                  <a:srgbClr val="000000"/>
                </a:solidFill>
                <a:effectLst/>
                <a:latin typeface="宋体" panose="02010600030101010101" pitchFamily="2" charset="-122"/>
                <a:ea typeface="宋体" panose="02010600030101010101" pitchFamily="2" charset="-122"/>
              </a:rPr>
            </a:br>
            <a:r>
              <a:rPr kumimoji="0" lang="zh-CN" altLang="zh-CN" sz="1200" b="0" i="0" u="none" strike="noStrike" cap="none" normalizeH="0" baseline="0" dirty="0" smtClean="0">
                <a:ln>
                  <a:noFill/>
                </a:ln>
                <a:solidFill>
                  <a:srgbClr val="000000"/>
                </a:solidFill>
                <a:effectLst/>
                <a:latin typeface="宋体" panose="02010600030101010101" pitchFamily="2" charset="-122"/>
                <a:ea typeface="宋体" panose="02010600030101010101" pitchFamily="2" charset="-122"/>
              </a:rPr>
              <a:t>        </a:t>
            </a:r>
            <a:r>
              <a:rPr kumimoji="0" lang="zh-CN" altLang="zh-CN" sz="1200" b="1" i="0" u="none" strike="noStrike" cap="none" normalizeH="0" baseline="0" dirty="0" smtClean="0">
                <a:ln>
                  <a:noFill/>
                </a:ln>
                <a:solidFill>
                  <a:srgbClr val="660E7A"/>
                </a:solidFill>
                <a:effectLst/>
                <a:latin typeface="宋体" panose="02010600030101010101" pitchFamily="2" charset="-122"/>
                <a:ea typeface="宋体" panose="02010600030101010101" pitchFamily="2" charset="-122"/>
              </a:rPr>
              <a:t>"orderApi"</a:t>
            </a:r>
            <a:r>
              <a:rPr kumimoji="0" lang="zh-CN" altLang="zh-CN" sz="1200" b="0" i="0" u="none" strike="noStrike" cap="none" normalizeH="0" baseline="0" dirty="0" smtClean="0">
                <a:ln>
                  <a:noFill/>
                </a:ln>
                <a:solidFill>
                  <a:srgbClr val="000000"/>
                </a:solidFill>
                <a:effectLst/>
                <a:latin typeface="宋体" panose="02010600030101010101" pitchFamily="2" charset="-122"/>
                <a:ea typeface="宋体" panose="02010600030101010101" pitchFamily="2" charset="-122"/>
              </a:rPr>
              <a:t>: </a:t>
            </a:r>
            <a:r>
              <a:rPr kumimoji="0" lang="zh-CN" altLang="zh-CN" sz="1200" b="1" i="0" u="none" strike="noStrike" cap="none" normalizeH="0" baseline="0" dirty="0" smtClean="0">
                <a:ln>
                  <a:noFill/>
                </a:ln>
                <a:solidFill>
                  <a:srgbClr val="008000"/>
                </a:solidFill>
                <a:effectLst/>
                <a:latin typeface="宋体" panose="02010600030101010101" pitchFamily="2" charset="-122"/>
                <a:ea typeface="宋体" panose="02010600030101010101" pitchFamily="2" charset="-122"/>
              </a:rPr>
              <a:t>"http://</a:t>
            </a:r>
            <a:r>
              <a:rPr kumimoji="0" lang="en-US" altLang="zh-CN" sz="1200" b="1" i="0" u="none" strike="noStrike" cap="none" normalizeH="0" baseline="0" dirty="0" smtClean="0">
                <a:ln>
                  <a:noFill/>
                </a:ln>
                <a:solidFill>
                  <a:srgbClr val="008000"/>
                </a:solidFill>
                <a:effectLst/>
                <a:latin typeface="宋体" panose="02010600030101010101" pitchFamily="2" charset="-122"/>
                <a:ea typeface="宋体" panose="02010600030101010101" pitchFamily="2" charset="-122"/>
              </a:rPr>
              <a:t>test.3rd.com</a:t>
            </a:r>
            <a:r>
              <a:rPr kumimoji="0" lang="zh-CN" altLang="zh-CN" sz="1200" b="1" i="0" u="none" strike="noStrike" cap="none" normalizeH="0" baseline="0" dirty="0" smtClean="0">
                <a:ln>
                  <a:noFill/>
                </a:ln>
                <a:solidFill>
                  <a:srgbClr val="008000"/>
                </a:solidFill>
                <a:effectLst/>
                <a:latin typeface="宋体" panose="02010600030101010101" pitchFamily="2" charset="-122"/>
                <a:ea typeface="宋体" panose="02010600030101010101" pitchFamily="2" charset="-122"/>
              </a:rPr>
              <a:t>/ysf/get_order"</a:t>
            </a:r>
            <a:r>
              <a:rPr kumimoji="0" lang="zh-CN" altLang="zh-CN" sz="1200" b="0" i="0" u="none" strike="noStrike" cap="none" normalizeH="0" baseline="0" dirty="0" smtClean="0">
                <a:ln>
                  <a:noFill/>
                </a:ln>
                <a:solidFill>
                  <a:srgbClr val="000000"/>
                </a:solidFill>
                <a:effectLst/>
                <a:latin typeface="宋体" panose="02010600030101010101" pitchFamily="2" charset="-122"/>
                <a:ea typeface="宋体" panose="02010600030101010101" pitchFamily="2" charset="-122"/>
              </a:rPr>
              <a:t>,</a:t>
            </a:r>
            <a:br>
              <a:rPr kumimoji="0" lang="zh-CN" altLang="zh-CN" sz="1200" b="0" i="0" u="none" strike="noStrike" cap="none" normalizeH="0" baseline="0" dirty="0" smtClean="0">
                <a:ln>
                  <a:noFill/>
                </a:ln>
                <a:solidFill>
                  <a:srgbClr val="000000"/>
                </a:solidFill>
                <a:effectLst/>
                <a:latin typeface="宋体" panose="02010600030101010101" pitchFamily="2" charset="-122"/>
                <a:ea typeface="宋体" panose="02010600030101010101" pitchFamily="2" charset="-122"/>
              </a:rPr>
            </a:br>
            <a:r>
              <a:rPr kumimoji="0" lang="zh-CN" altLang="zh-CN" sz="1200" b="0" i="0" u="none" strike="noStrike" cap="none" normalizeH="0" baseline="0" dirty="0" smtClean="0">
                <a:ln>
                  <a:noFill/>
                </a:ln>
                <a:solidFill>
                  <a:srgbClr val="000000"/>
                </a:solidFill>
                <a:effectLst/>
                <a:latin typeface="宋体" panose="02010600030101010101" pitchFamily="2" charset="-122"/>
                <a:ea typeface="宋体" panose="02010600030101010101" pitchFamily="2" charset="-122"/>
              </a:rPr>
              <a:t>        </a:t>
            </a:r>
            <a:r>
              <a:rPr kumimoji="0" lang="zh-CN" altLang="zh-CN" sz="1200" b="1" i="0" u="none" strike="noStrike" cap="none" normalizeH="0" baseline="0" dirty="0" smtClean="0">
                <a:ln>
                  <a:noFill/>
                </a:ln>
                <a:solidFill>
                  <a:srgbClr val="660E7A"/>
                </a:solidFill>
                <a:effectLst/>
                <a:latin typeface="宋体" panose="02010600030101010101" pitchFamily="2" charset="-122"/>
                <a:ea typeface="宋体" panose="02010600030101010101" pitchFamily="2" charset="-122"/>
              </a:rPr>
              <a:t>"name"</a:t>
            </a:r>
            <a:r>
              <a:rPr kumimoji="0" lang="zh-CN" altLang="zh-CN" sz="1200" b="0" i="0" u="none" strike="noStrike" cap="none" normalizeH="0" baseline="0" dirty="0" smtClean="0">
                <a:ln>
                  <a:noFill/>
                </a:ln>
                <a:solidFill>
                  <a:srgbClr val="000000"/>
                </a:solidFill>
                <a:effectLst/>
                <a:latin typeface="宋体" panose="02010600030101010101" pitchFamily="2" charset="-122"/>
                <a:ea typeface="宋体" panose="02010600030101010101" pitchFamily="2" charset="-122"/>
              </a:rPr>
              <a:t>: </a:t>
            </a:r>
            <a:r>
              <a:rPr kumimoji="0" lang="zh-CN" altLang="zh-CN" sz="1200" b="1" i="0" u="none" strike="noStrike" cap="none" normalizeH="0" baseline="0" dirty="0" smtClean="0">
                <a:ln>
                  <a:noFill/>
                </a:ln>
                <a:solidFill>
                  <a:srgbClr val="008000"/>
                </a:solidFill>
                <a:effectLst/>
                <a:latin typeface="宋体" panose="02010600030101010101" pitchFamily="2" charset="-122"/>
                <a:ea typeface="宋体" panose="02010600030101010101" pitchFamily="2" charset="-122"/>
              </a:rPr>
              <a:t>"bjmmZDftFl"</a:t>
            </a:r>
            <a:br>
              <a:rPr kumimoji="0" lang="zh-CN" altLang="zh-CN" sz="1200" b="1" i="0" u="none" strike="noStrike" cap="none" normalizeH="0" baseline="0" dirty="0" smtClean="0">
                <a:ln>
                  <a:noFill/>
                </a:ln>
                <a:solidFill>
                  <a:srgbClr val="008000"/>
                </a:solidFill>
                <a:effectLst/>
                <a:latin typeface="宋体" panose="02010600030101010101" pitchFamily="2" charset="-122"/>
                <a:ea typeface="宋体" panose="02010600030101010101" pitchFamily="2" charset="-122"/>
              </a:rPr>
            </a:br>
            <a:r>
              <a:rPr kumimoji="0" lang="zh-CN" altLang="zh-CN" sz="1200" b="1" i="0" u="none" strike="noStrike" cap="none" normalizeH="0" baseline="0" dirty="0" smtClean="0">
                <a:ln>
                  <a:noFill/>
                </a:ln>
                <a:solidFill>
                  <a:srgbClr val="008000"/>
                </a:solidFill>
                <a:effectLst/>
                <a:latin typeface="宋体" panose="02010600030101010101" pitchFamily="2" charset="-122"/>
                <a:ea typeface="宋体" panose="02010600030101010101" pitchFamily="2" charset="-122"/>
              </a:rPr>
              <a:t>    </a:t>
            </a:r>
            <a:r>
              <a:rPr kumimoji="0" lang="zh-CN" altLang="zh-CN" sz="1200" b="0" i="0" u="none" strike="noStrike" cap="none" normalizeH="0" baseline="0" dirty="0" smtClean="0">
                <a:ln>
                  <a:noFill/>
                </a:ln>
                <a:solidFill>
                  <a:srgbClr val="000000"/>
                </a:solidFill>
                <a:effectLst/>
                <a:latin typeface="宋体" panose="02010600030101010101" pitchFamily="2" charset="-122"/>
                <a:ea typeface="宋体" panose="02010600030101010101" pitchFamily="2" charset="-122"/>
              </a:rPr>
              <a:t>}</a:t>
            </a:r>
            <a:br>
              <a:rPr kumimoji="0" lang="zh-CN" altLang="zh-CN" sz="1200" b="0" i="0" u="none" strike="noStrike" cap="none" normalizeH="0" baseline="0" dirty="0" smtClean="0">
                <a:ln>
                  <a:noFill/>
                </a:ln>
                <a:solidFill>
                  <a:srgbClr val="000000"/>
                </a:solidFill>
                <a:effectLst/>
                <a:latin typeface="宋体" panose="02010600030101010101" pitchFamily="2" charset="-122"/>
                <a:ea typeface="宋体" panose="02010600030101010101" pitchFamily="2" charset="-122"/>
              </a:rPr>
            </a:br>
            <a:r>
              <a:rPr kumimoji="0" lang="zh-CN" altLang="zh-CN" sz="1200" b="0" i="0" u="none" strike="noStrike" cap="none" normalizeH="0" baseline="0" dirty="0" smtClean="0">
                <a:ln>
                  <a:noFill/>
                </a:ln>
                <a:solidFill>
                  <a:srgbClr val="000000"/>
                </a:solidFill>
                <a:effectLst/>
                <a:latin typeface="宋体" panose="02010600030101010101" pitchFamily="2" charset="-122"/>
                <a:ea typeface="宋体" panose="02010600030101010101" pitchFamily="2" charset="-122"/>
              </a:rPr>
              <a:t>}</a:t>
            </a:r>
            <a:endParaRPr kumimoji="0" lang="zh-CN" altLang="zh-CN" sz="12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648780918"/>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流程图: 接点 1"/>
          <p:cNvSpPr/>
          <p:nvPr/>
        </p:nvSpPr>
        <p:spPr>
          <a:xfrm>
            <a:off x="1554453" y="3400026"/>
            <a:ext cx="1713920" cy="502447"/>
          </a:xfrm>
          <a:prstGeom prst="flowChartConnector">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altLang="zh-CN" dirty="0" smtClean="0">
                <a:latin typeface="Comic Sans MS" panose="030F0702030302020204" pitchFamily="66" charset="0"/>
              </a:rPr>
              <a:t>Template</a:t>
            </a:r>
            <a:endParaRPr lang="zh-CN" altLang="en-US" dirty="0">
              <a:latin typeface="Comic Sans MS" panose="030F0702030302020204" pitchFamily="66" charset="0"/>
            </a:endParaRPr>
          </a:p>
        </p:txBody>
      </p:sp>
      <p:sp>
        <p:nvSpPr>
          <p:cNvPr id="3" name="流程图: 接点 2"/>
          <p:cNvSpPr/>
          <p:nvPr/>
        </p:nvSpPr>
        <p:spPr>
          <a:xfrm>
            <a:off x="3921942" y="2148685"/>
            <a:ext cx="1300116" cy="487356"/>
          </a:xfrm>
          <a:prstGeom prst="flowChartConnector">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altLang="zh-CN" dirty="0" smtClean="0">
                <a:latin typeface="Comic Sans MS" panose="030F0702030302020204" pitchFamily="66" charset="0"/>
              </a:rPr>
              <a:t>Model</a:t>
            </a:r>
            <a:endParaRPr lang="zh-CN" altLang="en-US" dirty="0">
              <a:latin typeface="Comic Sans MS" panose="030F0702030302020204" pitchFamily="66" charset="0"/>
            </a:endParaRPr>
          </a:p>
        </p:txBody>
      </p:sp>
      <p:sp>
        <p:nvSpPr>
          <p:cNvPr id="4" name="流程图: 接点 3"/>
          <p:cNvSpPr/>
          <p:nvPr/>
        </p:nvSpPr>
        <p:spPr>
          <a:xfrm>
            <a:off x="5880100" y="3412147"/>
            <a:ext cx="1713920" cy="478204"/>
          </a:xfrm>
          <a:prstGeom prst="flowChartConnector">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altLang="zh-CN" dirty="0" smtClean="0">
                <a:latin typeface="Comic Sans MS" panose="030F0702030302020204" pitchFamily="66" charset="0"/>
              </a:rPr>
              <a:t>API</a:t>
            </a:r>
            <a:endParaRPr lang="zh-CN" altLang="en-US" dirty="0">
              <a:latin typeface="Comic Sans MS" panose="030F0702030302020204" pitchFamily="66" charset="0"/>
            </a:endParaRPr>
          </a:p>
        </p:txBody>
      </p:sp>
      <p:sp>
        <p:nvSpPr>
          <p:cNvPr id="5" name="流程图: 接点 4"/>
          <p:cNvSpPr/>
          <p:nvPr/>
        </p:nvSpPr>
        <p:spPr>
          <a:xfrm>
            <a:off x="3921942" y="892786"/>
            <a:ext cx="1300116" cy="478204"/>
          </a:xfrm>
          <a:prstGeom prst="flowChartConnector">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altLang="zh-CN" dirty="0" smtClean="0">
                <a:latin typeface="Comic Sans MS" panose="030F0702030302020204" pitchFamily="66" charset="0"/>
              </a:rPr>
              <a:t>URL</a:t>
            </a:r>
            <a:endParaRPr lang="zh-CN" altLang="en-US" dirty="0">
              <a:latin typeface="Comic Sans MS" panose="030F0702030302020204" pitchFamily="66" charset="0"/>
            </a:endParaRPr>
          </a:p>
        </p:txBody>
      </p:sp>
      <p:sp>
        <p:nvSpPr>
          <p:cNvPr id="6" name="上下箭头 5"/>
          <p:cNvSpPr/>
          <p:nvPr/>
        </p:nvSpPr>
        <p:spPr>
          <a:xfrm rot="2544667">
            <a:off x="2990516" y="999506"/>
            <a:ext cx="217189" cy="2650893"/>
          </a:xfrm>
          <a:prstGeom prst="upDownArrow">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7" name="上下箭头 6"/>
          <p:cNvSpPr/>
          <p:nvPr/>
        </p:nvSpPr>
        <p:spPr>
          <a:xfrm rot="2544667">
            <a:off x="3604485" y="2488743"/>
            <a:ext cx="217189" cy="1238205"/>
          </a:xfrm>
          <a:prstGeom prst="upDownArrow">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8" name="上下箭头 7"/>
          <p:cNvSpPr/>
          <p:nvPr/>
        </p:nvSpPr>
        <p:spPr>
          <a:xfrm rot="-2520000">
            <a:off x="5318408" y="2486337"/>
            <a:ext cx="217189" cy="1238205"/>
          </a:xfrm>
          <a:prstGeom prst="upDownArrow">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9" name="上下箭头 8"/>
          <p:cNvSpPr/>
          <p:nvPr/>
        </p:nvSpPr>
        <p:spPr>
          <a:xfrm rot="-2520000">
            <a:off x="5937055" y="1005267"/>
            <a:ext cx="217189" cy="2651299"/>
          </a:xfrm>
          <a:prstGeom prst="upDownArrow">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0" name="流程图: 接点 9"/>
          <p:cNvSpPr>
            <a:spLocks noChangeAspect="1"/>
          </p:cNvSpPr>
          <p:nvPr/>
        </p:nvSpPr>
        <p:spPr>
          <a:xfrm>
            <a:off x="2946984" y="2101975"/>
            <a:ext cx="364876" cy="364876"/>
          </a:xfrm>
          <a:prstGeom prst="flowChartConnector">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CN" dirty="0" smtClean="0"/>
              <a:t>1</a:t>
            </a:r>
            <a:endParaRPr lang="zh-CN" altLang="en-US" dirty="0"/>
          </a:p>
        </p:txBody>
      </p:sp>
      <p:sp>
        <p:nvSpPr>
          <p:cNvPr id="11" name="流程图: 接点 10"/>
          <p:cNvSpPr>
            <a:spLocks noChangeAspect="1"/>
          </p:cNvSpPr>
          <p:nvPr/>
        </p:nvSpPr>
        <p:spPr>
          <a:xfrm>
            <a:off x="5842816" y="2109785"/>
            <a:ext cx="364876" cy="364876"/>
          </a:xfrm>
          <a:prstGeom prst="flowChartConnector">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CN" dirty="0" smtClean="0"/>
              <a:t>1</a:t>
            </a:r>
            <a:endParaRPr lang="zh-CN" altLang="en-US" dirty="0"/>
          </a:p>
        </p:txBody>
      </p:sp>
      <p:sp>
        <p:nvSpPr>
          <p:cNvPr id="12" name="流程图: 接点 11"/>
          <p:cNvSpPr>
            <a:spLocks noChangeAspect="1"/>
          </p:cNvSpPr>
          <p:nvPr/>
        </p:nvSpPr>
        <p:spPr>
          <a:xfrm>
            <a:off x="3562391" y="2897601"/>
            <a:ext cx="364876" cy="364876"/>
          </a:xfrm>
          <a:prstGeom prst="flowChartConnector">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CN" dirty="0" smtClean="0"/>
              <a:t>2</a:t>
            </a:r>
            <a:endParaRPr lang="zh-CN" altLang="en-US" dirty="0"/>
          </a:p>
        </p:txBody>
      </p:sp>
      <p:sp>
        <p:nvSpPr>
          <p:cNvPr id="13" name="流程图: 接点 12"/>
          <p:cNvSpPr>
            <a:spLocks noChangeAspect="1"/>
          </p:cNvSpPr>
          <p:nvPr/>
        </p:nvSpPr>
        <p:spPr>
          <a:xfrm>
            <a:off x="5231864" y="2900487"/>
            <a:ext cx="364876" cy="364876"/>
          </a:xfrm>
          <a:prstGeom prst="flowChartConnector">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CN" dirty="0" smtClean="0"/>
              <a:t>3</a:t>
            </a:r>
            <a:endParaRPr lang="zh-CN" altLang="en-US" dirty="0"/>
          </a:p>
        </p:txBody>
      </p:sp>
    </p:spTree>
    <p:extLst>
      <p:ext uri="{BB962C8B-B14F-4D97-AF65-F5344CB8AC3E}">
        <p14:creationId xmlns:p14="http://schemas.microsoft.com/office/powerpoint/2010/main" val="116721690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42"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outHorizontal)">
                                      <p:cBhvr>
                                        <p:cTn id="7" dur="750"/>
                                        <p:tgtEl>
                                          <p:spTgt spid="6"/>
                                        </p:tgtEl>
                                      </p:cBhvr>
                                    </p:animEffect>
                                  </p:childTnLst>
                                </p:cTn>
                              </p:par>
                            </p:childTnLst>
                          </p:cTn>
                        </p:par>
                        <p:par>
                          <p:cTn id="8" fill="hold">
                            <p:stCondLst>
                              <p:cond delay="750"/>
                            </p:stCondLst>
                            <p:childTnLst>
                              <p:par>
                                <p:cTn id="9" presetID="16" presetClass="entr" presetSubtype="42"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barn(outHorizontal)">
                                      <p:cBhvr>
                                        <p:cTn id="11" dur="750"/>
                                        <p:tgtEl>
                                          <p:spTgt spid="7"/>
                                        </p:tgtEl>
                                      </p:cBhvr>
                                    </p:animEffect>
                                  </p:childTnLst>
                                </p:cTn>
                              </p:par>
                            </p:childTnLst>
                          </p:cTn>
                        </p:par>
                        <p:par>
                          <p:cTn id="12" fill="hold">
                            <p:stCondLst>
                              <p:cond delay="1500"/>
                            </p:stCondLst>
                            <p:childTnLst>
                              <p:par>
                                <p:cTn id="13" presetID="16" presetClass="entr" presetSubtype="42"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barn(outHorizontal)">
                                      <p:cBhvr>
                                        <p:cTn id="15" dur="750"/>
                                        <p:tgtEl>
                                          <p:spTgt spid="8"/>
                                        </p:tgtEl>
                                      </p:cBhvr>
                                    </p:animEffect>
                                  </p:childTnLst>
                                </p:cTn>
                              </p:par>
                            </p:childTnLst>
                          </p:cTn>
                        </p:par>
                        <p:par>
                          <p:cTn id="16" fill="hold">
                            <p:stCondLst>
                              <p:cond delay="2250"/>
                            </p:stCondLst>
                            <p:childTnLst>
                              <p:par>
                                <p:cTn id="17" presetID="16" presetClass="entr" presetSubtype="42" fill="hold" grpId="0"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barn(outHorizontal)">
                                      <p:cBhvr>
                                        <p:cTn id="19" dur="750"/>
                                        <p:tgtEl>
                                          <p:spTgt spid="9"/>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750"/>
                                        <p:tgtEl>
                                          <p:spTgt spid="10"/>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75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750"/>
                                        <p:tgtEl>
                                          <p:spTgt spid="12"/>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75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2" grpId="0" animBg="1"/>
      <p:bldP spid="13"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图示 1"/>
          <p:cNvGraphicFramePr/>
          <p:nvPr>
            <p:extLst>
              <p:ext uri="{D42A27DB-BD31-4B8C-83A1-F6EECF244321}">
                <p14:modId xmlns:p14="http://schemas.microsoft.com/office/powerpoint/2010/main" val="2413130732"/>
              </p:ext>
            </p:extLst>
          </p:nvPr>
        </p:nvGraphicFramePr>
        <p:xfrm>
          <a:off x="1547665" y="655967"/>
          <a:ext cx="6048524" cy="13030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429068434"/>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anim calcmode="lin" valueType="num">
                                      <p:cBhvr>
                                        <p:cTn id="8" dur="750" fill="hold"/>
                                        <p:tgtEl>
                                          <p:spTgt spid="2"/>
                                        </p:tgtEl>
                                        <p:attrNameLst>
                                          <p:attrName>ppt_x</p:attrName>
                                        </p:attrNameLst>
                                      </p:cBhvr>
                                      <p:tavLst>
                                        <p:tav tm="0">
                                          <p:val>
                                            <p:strVal val="#ppt_x"/>
                                          </p:val>
                                        </p:tav>
                                        <p:tav tm="100000">
                                          <p:val>
                                            <p:strVal val="#ppt_x"/>
                                          </p:val>
                                        </p:tav>
                                      </p:tavLst>
                                    </p:anim>
                                    <p:anim calcmode="lin" valueType="num">
                                      <p:cBhvr>
                                        <p:cTn id="9" dur="75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AsOne/>
      </p:bldGraphic>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hlinkClick r:id="rId2" action="ppaction://hlinksldjump"/>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8242" y="13345"/>
            <a:ext cx="7947515" cy="4700327"/>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044248880"/>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图示 2"/>
          <p:cNvGraphicFramePr/>
          <p:nvPr>
            <p:extLst>
              <p:ext uri="{D42A27DB-BD31-4B8C-83A1-F6EECF244321}">
                <p14:modId xmlns:p14="http://schemas.microsoft.com/office/powerpoint/2010/main" val="2543839737"/>
              </p:ext>
            </p:extLst>
          </p:nvPr>
        </p:nvGraphicFramePr>
        <p:xfrm>
          <a:off x="1547665" y="655967"/>
          <a:ext cx="6048524" cy="130300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0" name="图示 9"/>
          <p:cNvGraphicFramePr/>
          <p:nvPr>
            <p:extLst>
              <p:ext uri="{D42A27DB-BD31-4B8C-83A1-F6EECF244321}">
                <p14:modId xmlns:p14="http://schemas.microsoft.com/office/powerpoint/2010/main" val="696966814"/>
              </p:ext>
            </p:extLst>
          </p:nvPr>
        </p:nvGraphicFramePr>
        <p:xfrm>
          <a:off x="1547664" y="1750696"/>
          <a:ext cx="6048524" cy="1303008"/>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3340666570"/>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750"/>
                                        <p:tgtEl>
                                          <p:spTgt spid="10"/>
                                        </p:tgtEl>
                                      </p:cBhvr>
                                    </p:animEffect>
                                    <p:anim calcmode="lin" valueType="num">
                                      <p:cBhvr>
                                        <p:cTn id="8" dur="750" fill="hold"/>
                                        <p:tgtEl>
                                          <p:spTgt spid="10"/>
                                        </p:tgtEl>
                                        <p:attrNameLst>
                                          <p:attrName>ppt_x</p:attrName>
                                        </p:attrNameLst>
                                      </p:cBhvr>
                                      <p:tavLst>
                                        <p:tav tm="0">
                                          <p:val>
                                            <p:strVal val="#ppt_x"/>
                                          </p:val>
                                        </p:tav>
                                        <p:tav tm="100000">
                                          <p:val>
                                            <p:strVal val="#ppt_x"/>
                                          </p:val>
                                        </p:tav>
                                      </p:tavLst>
                                    </p:anim>
                                    <p:anim calcmode="lin" valueType="num">
                                      <p:cBhvr>
                                        <p:cTn id="9" dur="75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0" grpId="0">
        <p:bldAsOne/>
      </p:bldGraphic>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hlinkClick r:id="rId2" action="ppaction://hlinksldjump"/>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30537" y="5824"/>
            <a:ext cx="5484651" cy="470113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47567718"/>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图示 2"/>
          <p:cNvGraphicFramePr/>
          <p:nvPr>
            <p:extLst/>
          </p:nvPr>
        </p:nvGraphicFramePr>
        <p:xfrm>
          <a:off x="1547665" y="655967"/>
          <a:ext cx="6048524" cy="130300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0" name="图示 9"/>
          <p:cNvGraphicFramePr/>
          <p:nvPr>
            <p:extLst/>
          </p:nvPr>
        </p:nvGraphicFramePr>
        <p:xfrm>
          <a:off x="1547664" y="1750696"/>
          <a:ext cx="6048524" cy="1303008"/>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4" name="图示 3"/>
          <p:cNvGraphicFramePr/>
          <p:nvPr>
            <p:extLst>
              <p:ext uri="{D42A27DB-BD31-4B8C-83A1-F6EECF244321}">
                <p14:modId xmlns:p14="http://schemas.microsoft.com/office/powerpoint/2010/main" val="2581669973"/>
              </p:ext>
            </p:extLst>
          </p:nvPr>
        </p:nvGraphicFramePr>
        <p:xfrm>
          <a:off x="1547813" y="2845425"/>
          <a:ext cx="6048524" cy="1303008"/>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Tree>
    <p:extLst>
      <p:ext uri="{BB962C8B-B14F-4D97-AF65-F5344CB8AC3E}">
        <p14:creationId xmlns:p14="http://schemas.microsoft.com/office/powerpoint/2010/main" val="3587891114"/>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750"/>
                                        <p:tgtEl>
                                          <p:spTgt spid="4"/>
                                        </p:tgtEl>
                                      </p:cBhvr>
                                    </p:animEffect>
                                    <p:anim calcmode="lin" valueType="num">
                                      <p:cBhvr>
                                        <p:cTn id="8" dur="750" fill="hold"/>
                                        <p:tgtEl>
                                          <p:spTgt spid="4"/>
                                        </p:tgtEl>
                                        <p:attrNameLst>
                                          <p:attrName>ppt_x</p:attrName>
                                        </p:attrNameLst>
                                      </p:cBhvr>
                                      <p:tavLst>
                                        <p:tav tm="0">
                                          <p:val>
                                            <p:strVal val="#ppt_x"/>
                                          </p:val>
                                        </p:tav>
                                        <p:tav tm="100000">
                                          <p:val>
                                            <p:strVal val="#ppt_x"/>
                                          </p:val>
                                        </p:tav>
                                      </p:tavLst>
                                    </p:anim>
                                    <p:anim calcmode="lin" valueType="num">
                                      <p:cBhvr>
                                        <p:cTn id="9" dur="7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hlinkClick r:id="rId2" action="ppaction://hlinksldjump"/>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53077" y="11648"/>
            <a:ext cx="5639943" cy="4695986"/>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504698357"/>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流程图: 接点 1"/>
          <p:cNvSpPr>
            <a:spLocks noChangeAspect="1"/>
          </p:cNvSpPr>
          <p:nvPr/>
        </p:nvSpPr>
        <p:spPr>
          <a:xfrm>
            <a:off x="1871700" y="861030"/>
            <a:ext cx="540000" cy="540000"/>
          </a:xfrm>
          <a:prstGeom prst="flowChartConnector">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sz="1200" dirty="0" smtClean="0">
                <a:latin typeface="微软雅黑" panose="020B0503020204020204" pitchFamily="34" charset="-122"/>
                <a:ea typeface="微软雅黑" panose="020B0503020204020204" pitchFamily="34" charset="-122"/>
              </a:rPr>
              <a:t>前端</a:t>
            </a:r>
            <a:endParaRPr lang="zh-CN" altLang="en-US" sz="1200" dirty="0">
              <a:latin typeface="微软雅黑" panose="020B0503020204020204" pitchFamily="34" charset="-122"/>
              <a:ea typeface="微软雅黑" panose="020B0503020204020204" pitchFamily="34" charset="-122"/>
            </a:endParaRPr>
          </a:p>
        </p:txBody>
      </p:sp>
      <p:sp>
        <p:nvSpPr>
          <p:cNvPr id="3" name="流程图: 接点 2"/>
          <p:cNvSpPr>
            <a:spLocks noChangeAspect="1"/>
          </p:cNvSpPr>
          <p:nvPr/>
        </p:nvSpPr>
        <p:spPr>
          <a:xfrm>
            <a:off x="1871700" y="3380989"/>
            <a:ext cx="540000" cy="540000"/>
          </a:xfrm>
          <a:prstGeom prst="flowChartConnector">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sz="1200" dirty="0" smtClean="0">
                <a:latin typeface="微软雅黑" panose="020B0503020204020204" pitchFamily="34" charset="-122"/>
                <a:ea typeface="微软雅黑" panose="020B0503020204020204" pitchFamily="34" charset="-122"/>
              </a:rPr>
              <a:t>后端</a:t>
            </a:r>
            <a:endParaRPr lang="zh-CN" altLang="en-US" sz="1200" dirty="0">
              <a:latin typeface="微软雅黑" panose="020B0503020204020204" pitchFamily="34" charset="-122"/>
              <a:ea typeface="微软雅黑" panose="020B0503020204020204" pitchFamily="34" charset="-122"/>
            </a:endParaRPr>
          </a:p>
        </p:txBody>
      </p:sp>
      <p:sp>
        <p:nvSpPr>
          <p:cNvPr id="4" name="矩形 3"/>
          <p:cNvSpPr/>
          <p:nvPr/>
        </p:nvSpPr>
        <p:spPr>
          <a:xfrm>
            <a:off x="2841350" y="880159"/>
            <a:ext cx="863947" cy="504056"/>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dirty="0" smtClean="0">
                <a:latin typeface="微软雅黑" panose="020B0503020204020204" pitchFamily="34" charset="-122"/>
                <a:ea typeface="微软雅黑" panose="020B0503020204020204" pitchFamily="34" charset="-122"/>
              </a:rPr>
              <a:t>设计</a:t>
            </a:r>
            <a:endParaRPr lang="zh-CN" altLang="en-US" dirty="0">
              <a:latin typeface="微软雅黑" panose="020B0503020204020204" pitchFamily="34" charset="-122"/>
              <a:ea typeface="微软雅黑" panose="020B0503020204020204" pitchFamily="34" charset="-122"/>
            </a:endParaRPr>
          </a:p>
        </p:txBody>
      </p:sp>
      <p:sp>
        <p:nvSpPr>
          <p:cNvPr id="5" name="矩形 4"/>
          <p:cNvSpPr/>
          <p:nvPr/>
        </p:nvSpPr>
        <p:spPr>
          <a:xfrm>
            <a:off x="2843808" y="3395914"/>
            <a:ext cx="861489" cy="504056"/>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dirty="0" smtClean="0">
                <a:latin typeface="微软雅黑" panose="020B0503020204020204" pitchFamily="34" charset="-122"/>
                <a:ea typeface="微软雅黑" panose="020B0503020204020204" pitchFamily="34" charset="-122"/>
              </a:rPr>
              <a:t>设计</a:t>
            </a:r>
            <a:endParaRPr lang="zh-CN" altLang="en-US" dirty="0">
              <a:latin typeface="微软雅黑" panose="020B0503020204020204" pitchFamily="34" charset="-122"/>
              <a:ea typeface="微软雅黑" panose="020B0503020204020204" pitchFamily="34" charset="-122"/>
            </a:endParaRPr>
          </a:p>
        </p:txBody>
      </p:sp>
      <p:sp>
        <p:nvSpPr>
          <p:cNvPr id="6" name="矩形 5"/>
          <p:cNvSpPr/>
          <p:nvPr/>
        </p:nvSpPr>
        <p:spPr>
          <a:xfrm>
            <a:off x="4134947" y="880159"/>
            <a:ext cx="864096" cy="504056"/>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dirty="0">
                <a:latin typeface="微软雅黑" panose="020B0503020204020204" pitchFamily="34" charset="-122"/>
                <a:ea typeface="微软雅黑" panose="020B0503020204020204" pitchFamily="34" charset="-122"/>
              </a:rPr>
              <a:t>编码</a:t>
            </a:r>
          </a:p>
        </p:txBody>
      </p:sp>
      <p:sp>
        <p:nvSpPr>
          <p:cNvPr id="7" name="矩形 6"/>
          <p:cNvSpPr/>
          <p:nvPr/>
        </p:nvSpPr>
        <p:spPr>
          <a:xfrm>
            <a:off x="4134947" y="3395914"/>
            <a:ext cx="864096" cy="504056"/>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dirty="0">
                <a:latin typeface="微软雅黑" panose="020B0503020204020204" pitchFamily="34" charset="-122"/>
                <a:ea typeface="微软雅黑" panose="020B0503020204020204" pitchFamily="34" charset="-122"/>
              </a:rPr>
              <a:t>编码</a:t>
            </a:r>
          </a:p>
        </p:txBody>
      </p:sp>
      <p:sp>
        <p:nvSpPr>
          <p:cNvPr id="8" name="矩形 7"/>
          <p:cNvSpPr/>
          <p:nvPr/>
        </p:nvSpPr>
        <p:spPr>
          <a:xfrm>
            <a:off x="5428693" y="885630"/>
            <a:ext cx="864096" cy="504056"/>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dirty="0">
                <a:latin typeface="微软雅黑" panose="020B0503020204020204" pitchFamily="34" charset="-122"/>
                <a:ea typeface="微软雅黑" panose="020B0503020204020204" pitchFamily="34" charset="-122"/>
              </a:rPr>
              <a:t>自测</a:t>
            </a:r>
          </a:p>
        </p:txBody>
      </p:sp>
      <p:sp>
        <p:nvSpPr>
          <p:cNvPr id="9" name="矩形 8"/>
          <p:cNvSpPr/>
          <p:nvPr/>
        </p:nvSpPr>
        <p:spPr>
          <a:xfrm>
            <a:off x="5428693" y="3395914"/>
            <a:ext cx="864096" cy="504056"/>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dirty="0">
                <a:latin typeface="微软雅黑" panose="020B0503020204020204" pitchFamily="34" charset="-122"/>
                <a:ea typeface="微软雅黑" panose="020B0503020204020204" pitchFamily="34" charset="-122"/>
              </a:rPr>
              <a:t>自测</a:t>
            </a:r>
          </a:p>
        </p:txBody>
      </p:sp>
      <p:sp>
        <p:nvSpPr>
          <p:cNvPr id="10" name="矩形 9"/>
          <p:cNvSpPr/>
          <p:nvPr/>
        </p:nvSpPr>
        <p:spPr>
          <a:xfrm>
            <a:off x="6732240" y="2142321"/>
            <a:ext cx="864096" cy="504056"/>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dirty="0">
                <a:latin typeface="微软雅黑" panose="020B0503020204020204" pitchFamily="34" charset="-122"/>
                <a:ea typeface="微软雅黑" panose="020B0503020204020204" pitchFamily="34" charset="-122"/>
              </a:rPr>
              <a:t>联调</a:t>
            </a:r>
          </a:p>
        </p:txBody>
      </p:sp>
      <p:sp>
        <p:nvSpPr>
          <p:cNvPr id="11" name="右箭头 10"/>
          <p:cNvSpPr/>
          <p:nvPr/>
        </p:nvSpPr>
        <p:spPr>
          <a:xfrm>
            <a:off x="2467666" y="987601"/>
            <a:ext cx="317717" cy="310154"/>
          </a:xfrm>
          <a:prstGeom prst="rightArrow">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2" name="右箭头 11"/>
          <p:cNvSpPr/>
          <p:nvPr/>
        </p:nvSpPr>
        <p:spPr>
          <a:xfrm>
            <a:off x="2467665" y="3500554"/>
            <a:ext cx="317717" cy="310154"/>
          </a:xfrm>
          <a:prstGeom prst="rightArrow">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3" name="右箭头 12"/>
          <p:cNvSpPr/>
          <p:nvPr/>
        </p:nvSpPr>
        <p:spPr>
          <a:xfrm>
            <a:off x="3761264" y="987601"/>
            <a:ext cx="317717" cy="310154"/>
          </a:xfrm>
          <a:prstGeom prst="rightArrow">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4" name="右箭头 13"/>
          <p:cNvSpPr/>
          <p:nvPr/>
        </p:nvSpPr>
        <p:spPr>
          <a:xfrm>
            <a:off x="3761263" y="3498689"/>
            <a:ext cx="317717" cy="310154"/>
          </a:xfrm>
          <a:prstGeom prst="rightArrow">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5" name="右箭头 14"/>
          <p:cNvSpPr/>
          <p:nvPr/>
        </p:nvSpPr>
        <p:spPr>
          <a:xfrm>
            <a:off x="5055009" y="982581"/>
            <a:ext cx="317717" cy="310154"/>
          </a:xfrm>
          <a:prstGeom prst="rightArrow">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6" name="右箭头 15"/>
          <p:cNvSpPr/>
          <p:nvPr/>
        </p:nvSpPr>
        <p:spPr>
          <a:xfrm>
            <a:off x="5055009" y="3500554"/>
            <a:ext cx="317717" cy="310154"/>
          </a:xfrm>
          <a:prstGeom prst="rightArrow">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7" name="矩形 16"/>
          <p:cNvSpPr/>
          <p:nvPr/>
        </p:nvSpPr>
        <p:spPr>
          <a:xfrm rot="5400000">
            <a:off x="6642050" y="766277"/>
            <a:ext cx="153740" cy="737195"/>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8" name="右箭头 17"/>
          <p:cNvSpPr/>
          <p:nvPr/>
        </p:nvSpPr>
        <p:spPr>
          <a:xfrm rot="5400000">
            <a:off x="6642993" y="1424222"/>
            <a:ext cx="1042590" cy="310154"/>
          </a:xfrm>
          <a:prstGeom prst="rightArrow">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9" name="矩形 18"/>
          <p:cNvSpPr/>
          <p:nvPr/>
        </p:nvSpPr>
        <p:spPr>
          <a:xfrm rot="5400000">
            <a:off x="6640483" y="3281749"/>
            <a:ext cx="153740" cy="737195"/>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20" name="右箭头 19"/>
          <p:cNvSpPr/>
          <p:nvPr/>
        </p:nvSpPr>
        <p:spPr>
          <a:xfrm rot="16200000">
            <a:off x="6657957" y="3065442"/>
            <a:ext cx="1012662" cy="310154"/>
          </a:xfrm>
          <a:prstGeom prst="rightArrow">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21" name="右箭头 20"/>
          <p:cNvSpPr/>
          <p:nvPr/>
        </p:nvSpPr>
        <p:spPr>
          <a:xfrm>
            <a:off x="7645040" y="2239272"/>
            <a:ext cx="317717" cy="310154"/>
          </a:xfrm>
          <a:prstGeom prst="rightArrow">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23" name="虚尾箭头 22"/>
          <p:cNvSpPr/>
          <p:nvPr/>
        </p:nvSpPr>
        <p:spPr>
          <a:xfrm rot="5400000">
            <a:off x="2996279" y="1518502"/>
            <a:ext cx="554087" cy="497192"/>
          </a:xfrm>
          <a:prstGeom prst="stripedRightArrow">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24" name="虚尾箭头 23"/>
          <p:cNvSpPr/>
          <p:nvPr/>
        </p:nvSpPr>
        <p:spPr>
          <a:xfrm rot="16200000">
            <a:off x="2997801" y="2771604"/>
            <a:ext cx="554087" cy="497192"/>
          </a:xfrm>
          <a:prstGeom prst="stripedRightArrow">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22" name="矩形 21"/>
          <p:cNvSpPr/>
          <p:nvPr/>
        </p:nvSpPr>
        <p:spPr>
          <a:xfrm>
            <a:off x="2841350" y="2141621"/>
            <a:ext cx="863947" cy="504056"/>
          </a:xfrm>
          <a:prstGeom prst="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altLang="zh-CN" dirty="0" smtClean="0">
                <a:latin typeface="微软雅黑" panose="020B0503020204020204" pitchFamily="34" charset="-122"/>
                <a:ea typeface="微软雅黑" panose="020B0503020204020204" pitchFamily="34" charset="-122"/>
              </a:rPr>
              <a:t>NEI</a:t>
            </a: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254150271"/>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up)">
                                      <p:cBhvr>
                                        <p:cTn id="7" dur="750"/>
                                        <p:tgtEl>
                                          <p:spTgt spid="23"/>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wipe(down)">
                                      <p:cBhvr>
                                        <p:cTn id="10" dur="750"/>
                                        <p:tgtEl>
                                          <p:spTgt spid="24"/>
                                        </p:tgtEl>
                                      </p:cBhvr>
                                    </p:animEffect>
                                  </p:childTnLst>
                                </p:cTn>
                              </p:par>
                            </p:childTnLst>
                          </p:cTn>
                        </p:par>
                        <p:par>
                          <p:cTn id="11" fill="hold">
                            <p:stCondLst>
                              <p:cond delay="750"/>
                            </p:stCondLst>
                            <p:childTnLst>
                              <p:par>
                                <p:cTn id="12" presetID="10" presetClass="entr" presetSubtype="0" fill="hold" grpId="0" nodeType="afterEffect">
                                  <p:stCondLst>
                                    <p:cond delay="0"/>
                                  </p:stCondLst>
                                  <p:childTnLst>
                                    <p:set>
                                      <p:cBhvr>
                                        <p:cTn id="13" dur="1" fill="hold">
                                          <p:stCondLst>
                                            <p:cond delay="0"/>
                                          </p:stCondLst>
                                        </p:cTn>
                                        <p:tgtEl>
                                          <p:spTgt spid="22"/>
                                        </p:tgtEl>
                                        <p:attrNameLst>
                                          <p:attrName>style.visibility</p:attrName>
                                        </p:attrNameLst>
                                      </p:cBhvr>
                                      <p:to>
                                        <p:strVal val="visible"/>
                                      </p:to>
                                    </p:set>
                                    <p:animEffect transition="in" filter="fade">
                                      <p:cBhvr>
                                        <p:cTn id="14" dur="75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P spid="22"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081" y="15223"/>
            <a:ext cx="7881838" cy="4695986"/>
          </a:xfrm>
          <a:prstGeom prst="rect">
            <a:avLst/>
          </a:prstGeom>
          <a:ln>
            <a:noFill/>
          </a:ln>
          <a:effectLst>
            <a:outerShdw blurRad="190500" algn="tl" rotWithShape="0">
              <a:srgbClr val="000000">
                <a:alpha val="70000"/>
              </a:srgbClr>
            </a:outerShdw>
          </a:effectLst>
        </p:spPr>
      </p:pic>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2497" y="21047"/>
            <a:ext cx="7543937" cy="4690162"/>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022554713"/>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xit" presetSubtype="0" fill="hold" nodeType="clickEffect">
                                  <p:stCondLst>
                                    <p:cond delay="0"/>
                                  </p:stCondLst>
                                  <p:childTnLst>
                                    <p:animEffect transition="out" filter="fade">
                                      <p:cBhvr>
                                        <p:cTn id="6" dur="500"/>
                                        <p:tgtEl>
                                          <p:spTgt spid="2"/>
                                        </p:tgtEl>
                                      </p:cBhvr>
                                    </p:animEffect>
                                    <p:anim calcmode="lin" valueType="num">
                                      <p:cBhvr>
                                        <p:cTn id="7" dur="500"/>
                                        <p:tgtEl>
                                          <p:spTgt spid="2"/>
                                        </p:tgtEl>
                                        <p:attrNameLst>
                                          <p:attrName>ppt_x</p:attrName>
                                        </p:attrNameLst>
                                      </p:cBhvr>
                                      <p:tavLst>
                                        <p:tav tm="0">
                                          <p:val>
                                            <p:strVal val="ppt_x"/>
                                          </p:val>
                                        </p:tav>
                                        <p:tav tm="100000">
                                          <p:val>
                                            <p:strVal val="ppt_x"/>
                                          </p:val>
                                        </p:tav>
                                      </p:tavLst>
                                    </p:anim>
                                    <p:anim calcmode="lin" valueType="num">
                                      <p:cBhvr>
                                        <p:cTn id="8" dur="500"/>
                                        <p:tgtEl>
                                          <p:spTgt spid="2"/>
                                        </p:tgtEl>
                                        <p:attrNameLst>
                                          <p:attrName>ppt_y</p:attrName>
                                        </p:attrNameLst>
                                      </p:cBhvr>
                                      <p:tavLst>
                                        <p:tav tm="0">
                                          <p:val>
                                            <p:strVal val="ppt_y"/>
                                          </p:val>
                                        </p:tav>
                                        <p:tav tm="100000">
                                          <p:val>
                                            <p:strVal val="ppt_y-.1"/>
                                          </p:val>
                                        </p:tav>
                                      </p:tavLst>
                                    </p:anim>
                                    <p:set>
                                      <p:cBhvr>
                                        <p:cTn id="9" dur="1" fill="hold">
                                          <p:stCondLst>
                                            <p:cond delay="499"/>
                                          </p:stCondLst>
                                        </p:cTn>
                                        <p:tgtEl>
                                          <p:spTgt spid="2"/>
                                        </p:tgtEl>
                                        <p:attrNameLst>
                                          <p:attrName>style.visibility</p:attrName>
                                        </p:attrNameLst>
                                      </p:cBhvr>
                                      <p:to>
                                        <p:strVal val="hidden"/>
                                      </p:to>
                                    </p:set>
                                  </p:childTnLst>
                                </p:cTn>
                              </p:par>
                            </p:childTnLst>
                          </p:cTn>
                        </p:par>
                        <p:par>
                          <p:cTn id="10" fill="hold">
                            <p:stCondLst>
                              <p:cond delay="500"/>
                            </p:stCondLst>
                            <p:childTnLst>
                              <p:par>
                                <p:cTn id="11" presetID="42" presetClass="entr" presetSubtype="0" fill="hold"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750"/>
                                        <p:tgtEl>
                                          <p:spTgt spid="4"/>
                                        </p:tgtEl>
                                      </p:cBhvr>
                                    </p:animEffect>
                                    <p:anim calcmode="lin" valueType="num">
                                      <p:cBhvr>
                                        <p:cTn id="14" dur="750" fill="hold"/>
                                        <p:tgtEl>
                                          <p:spTgt spid="4"/>
                                        </p:tgtEl>
                                        <p:attrNameLst>
                                          <p:attrName>ppt_x</p:attrName>
                                        </p:attrNameLst>
                                      </p:cBhvr>
                                      <p:tavLst>
                                        <p:tav tm="0">
                                          <p:val>
                                            <p:strVal val="#ppt_x"/>
                                          </p:val>
                                        </p:tav>
                                        <p:tav tm="100000">
                                          <p:val>
                                            <p:strVal val="#ppt_x"/>
                                          </p:val>
                                        </p:tav>
                                      </p:tavLst>
                                    </p:anim>
                                    <p:anim calcmode="lin" valueType="num">
                                      <p:cBhvr>
                                        <p:cTn id="15" dur="75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92412" y="77"/>
            <a:ext cx="5148572" cy="12866164"/>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541038568"/>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4.44444E-6 2.71605E-6 L -0.00174 -1.34568 " pathEditMode="relative" rAng="0" ptsTypes="AA">
                                      <p:cBhvr>
                                        <p:cTn id="6" dur="2000" fill="hold"/>
                                        <p:tgtEl>
                                          <p:spTgt spid="7"/>
                                        </p:tgtEl>
                                        <p:attrNameLst>
                                          <p:attrName>ppt_x</p:attrName>
                                          <p:attrName>ppt_y</p:attrName>
                                        </p:attrNameLst>
                                      </p:cBhvr>
                                      <p:rCtr x="-87" y="-6728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流程图: 接点 1"/>
          <p:cNvSpPr>
            <a:spLocks noChangeAspect="1"/>
          </p:cNvSpPr>
          <p:nvPr/>
        </p:nvSpPr>
        <p:spPr>
          <a:xfrm>
            <a:off x="1871700" y="861030"/>
            <a:ext cx="540000" cy="540000"/>
          </a:xfrm>
          <a:prstGeom prst="flowChartConnector">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sz="1200" dirty="0" smtClean="0">
                <a:latin typeface="微软雅黑" panose="020B0503020204020204" pitchFamily="34" charset="-122"/>
                <a:ea typeface="微软雅黑" panose="020B0503020204020204" pitchFamily="34" charset="-122"/>
              </a:rPr>
              <a:t>前端</a:t>
            </a:r>
            <a:endParaRPr lang="zh-CN" altLang="en-US" sz="1200" dirty="0">
              <a:latin typeface="微软雅黑" panose="020B0503020204020204" pitchFamily="34" charset="-122"/>
              <a:ea typeface="微软雅黑" panose="020B0503020204020204" pitchFamily="34" charset="-122"/>
            </a:endParaRPr>
          </a:p>
        </p:txBody>
      </p:sp>
      <p:sp>
        <p:nvSpPr>
          <p:cNvPr id="3" name="流程图: 接点 2"/>
          <p:cNvSpPr>
            <a:spLocks noChangeAspect="1"/>
          </p:cNvSpPr>
          <p:nvPr/>
        </p:nvSpPr>
        <p:spPr>
          <a:xfrm>
            <a:off x="1871700" y="3380989"/>
            <a:ext cx="540000" cy="540000"/>
          </a:xfrm>
          <a:prstGeom prst="flowChartConnector">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sz="1200" dirty="0" smtClean="0">
                <a:latin typeface="微软雅黑" panose="020B0503020204020204" pitchFamily="34" charset="-122"/>
                <a:ea typeface="微软雅黑" panose="020B0503020204020204" pitchFamily="34" charset="-122"/>
              </a:rPr>
              <a:t>后端</a:t>
            </a:r>
            <a:endParaRPr lang="zh-CN" altLang="en-US" sz="1200" dirty="0">
              <a:latin typeface="微软雅黑" panose="020B0503020204020204" pitchFamily="34" charset="-122"/>
              <a:ea typeface="微软雅黑" panose="020B0503020204020204" pitchFamily="34" charset="-122"/>
            </a:endParaRPr>
          </a:p>
        </p:txBody>
      </p:sp>
      <p:sp>
        <p:nvSpPr>
          <p:cNvPr id="4" name="矩形 3"/>
          <p:cNvSpPr/>
          <p:nvPr/>
        </p:nvSpPr>
        <p:spPr>
          <a:xfrm>
            <a:off x="2841350" y="880159"/>
            <a:ext cx="863947" cy="504056"/>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dirty="0" smtClean="0">
                <a:latin typeface="微软雅黑" panose="020B0503020204020204" pitchFamily="34" charset="-122"/>
                <a:ea typeface="微软雅黑" panose="020B0503020204020204" pitchFamily="34" charset="-122"/>
              </a:rPr>
              <a:t>设计</a:t>
            </a:r>
            <a:endParaRPr lang="zh-CN" altLang="en-US" dirty="0">
              <a:latin typeface="微软雅黑" panose="020B0503020204020204" pitchFamily="34" charset="-122"/>
              <a:ea typeface="微软雅黑" panose="020B0503020204020204" pitchFamily="34" charset="-122"/>
            </a:endParaRPr>
          </a:p>
        </p:txBody>
      </p:sp>
      <p:sp>
        <p:nvSpPr>
          <p:cNvPr id="5" name="矩形 4"/>
          <p:cNvSpPr/>
          <p:nvPr/>
        </p:nvSpPr>
        <p:spPr>
          <a:xfrm>
            <a:off x="2843808" y="3395914"/>
            <a:ext cx="861489" cy="504056"/>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dirty="0" smtClean="0">
                <a:latin typeface="微软雅黑" panose="020B0503020204020204" pitchFamily="34" charset="-122"/>
                <a:ea typeface="微软雅黑" panose="020B0503020204020204" pitchFamily="34" charset="-122"/>
              </a:rPr>
              <a:t>设计</a:t>
            </a:r>
            <a:endParaRPr lang="zh-CN" altLang="en-US" dirty="0">
              <a:latin typeface="微软雅黑" panose="020B0503020204020204" pitchFamily="34" charset="-122"/>
              <a:ea typeface="微软雅黑" panose="020B0503020204020204" pitchFamily="34" charset="-122"/>
            </a:endParaRPr>
          </a:p>
        </p:txBody>
      </p:sp>
      <p:sp>
        <p:nvSpPr>
          <p:cNvPr id="6" name="矩形 5"/>
          <p:cNvSpPr/>
          <p:nvPr/>
        </p:nvSpPr>
        <p:spPr>
          <a:xfrm>
            <a:off x="4134947" y="880159"/>
            <a:ext cx="864096" cy="504056"/>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dirty="0">
                <a:latin typeface="微软雅黑" panose="020B0503020204020204" pitchFamily="34" charset="-122"/>
                <a:ea typeface="微软雅黑" panose="020B0503020204020204" pitchFamily="34" charset="-122"/>
              </a:rPr>
              <a:t>编码</a:t>
            </a:r>
          </a:p>
        </p:txBody>
      </p:sp>
      <p:sp>
        <p:nvSpPr>
          <p:cNvPr id="7" name="矩形 6"/>
          <p:cNvSpPr/>
          <p:nvPr/>
        </p:nvSpPr>
        <p:spPr>
          <a:xfrm>
            <a:off x="4134947" y="3395914"/>
            <a:ext cx="864096" cy="504056"/>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dirty="0">
                <a:latin typeface="微软雅黑" panose="020B0503020204020204" pitchFamily="34" charset="-122"/>
                <a:ea typeface="微软雅黑" panose="020B0503020204020204" pitchFamily="34" charset="-122"/>
              </a:rPr>
              <a:t>编码</a:t>
            </a:r>
          </a:p>
        </p:txBody>
      </p:sp>
      <p:sp>
        <p:nvSpPr>
          <p:cNvPr id="8" name="矩形 7"/>
          <p:cNvSpPr/>
          <p:nvPr/>
        </p:nvSpPr>
        <p:spPr>
          <a:xfrm>
            <a:off x="5428693" y="885630"/>
            <a:ext cx="864096" cy="504056"/>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dirty="0">
                <a:latin typeface="微软雅黑" panose="020B0503020204020204" pitchFamily="34" charset="-122"/>
                <a:ea typeface="微软雅黑" panose="020B0503020204020204" pitchFamily="34" charset="-122"/>
              </a:rPr>
              <a:t>自测</a:t>
            </a:r>
          </a:p>
        </p:txBody>
      </p:sp>
      <p:sp>
        <p:nvSpPr>
          <p:cNvPr id="9" name="矩形 8"/>
          <p:cNvSpPr/>
          <p:nvPr/>
        </p:nvSpPr>
        <p:spPr>
          <a:xfrm>
            <a:off x="5428693" y="3395914"/>
            <a:ext cx="864096" cy="504056"/>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dirty="0">
                <a:latin typeface="微软雅黑" panose="020B0503020204020204" pitchFamily="34" charset="-122"/>
                <a:ea typeface="微软雅黑" panose="020B0503020204020204" pitchFamily="34" charset="-122"/>
              </a:rPr>
              <a:t>自测</a:t>
            </a:r>
          </a:p>
        </p:txBody>
      </p:sp>
      <p:sp>
        <p:nvSpPr>
          <p:cNvPr id="10" name="矩形 9"/>
          <p:cNvSpPr/>
          <p:nvPr/>
        </p:nvSpPr>
        <p:spPr>
          <a:xfrm>
            <a:off x="6732240" y="2142321"/>
            <a:ext cx="864096" cy="504056"/>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dirty="0">
                <a:latin typeface="微软雅黑" panose="020B0503020204020204" pitchFamily="34" charset="-122"/>
                <a:ea typeface="微软雅黑" panose="020B0503020204020204" pitchFamily="34" charset="-122"/>
              </a:rPr>
              <a:t>联调</a:t>
            </a:r>
          </a:p>
        </p:txBody>
      </p:sp>
      <p:sp>
        <p:nvSpPr>
          <p:cNvPr id="11" name="右箭头 10"/>
          <p:cNvSpPr/>
          <p:nvPr/>
        </p:nvSpPr>
        <p:spPr>
          <a:xfrm>
            <a:off x="2467666" y="987601"/>
            <a:ext cx="317717" cy="310154"/>
          </a:xfrm>
          <a:prstGeom prst="rightArrow">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2" name="右箭头 11"/>
          <p:cNvSpPr/>
          <p:nvPr/>
        </p:nvSpPr>
        <p:spPr>
          <a:xfrm>
            <a:off x="2467665" y="3500554"/>
            <a:ext cx="317717" cy="310154"/>
          </a:xfrm>
          <a:prstGeom prst="rightArrow">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3" name="右箭头 12"/>
          <p:cNvSpPr/>
          <p:nvPr/>
        </p:nvSpPr>
        <p:spPr>
          <a:xfrm>
            <a:off x="3761264" y="987601"/>
            <a:ext cx="317717" cy="310154"/>
          </a:xfrm>
          <a:prstGeom prst="rightArrow">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4" name="右箭头 13"/>
          <p:cNvSpPr/>
          <p:nvPr/>
        </p:nvSpPr>
        <p:spPr>
          <a:xfrm>
            <a:off x="3761263" y="3498689"/>
            <a:ext cx="317717" cy="310154"/>
          </a:xfrm>
          <a:prstGeom prst="rightArrow">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5" name="右箭头 14"/>
          <p:cNvSpPr/>
          <p:nvPr/>
        </p:nvSpPr>
        <p:spPr>
          <a:xfrm>
            <a:off x="5055009" y="982581"/>
            <a:ext cx="317717" cy="310154"/>
          </a:xfrm>
          <a:prstGeom prst="rightArrow">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6" name="右箭头 15"/>
          <p:cNvSpPr/>
          <p:nvPr/>
        </p:nvSpPr>
        <p:spPr>
          <a:xfrm>
            <a:off x="5055009" y="3500554"/>
            <a:ext cx="317717" cy="310154"/>
          </a:xfrm>
          <a:prstGeom prst="rightArrow">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7" name="矩形 16"/>
          <p:cNvSpPr/>
          <p:nvPr/>
        </p:nvSpPr>
        <p:spPr>
          <a:xfrm rot="5400000">
            <a:off x="6642050" y="766277"/>
            <a:ext cx="153740" cy="737195"/>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8" name="右箭头 17"/>
          <p:cNvSpPr/>
          <p:nvPr/>
        </p:nvSpPr>
        <p:spPr>
          <a:xfrm rot="5400000">
            <a:off x="6642993" y="1424222"/>
            <a:ext cx="1042590" cy="310154"/>
          </a:xfrm>
          <a:prstGeom prst="rightArrow">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9" name="矩形 18"/>
          <p:cNvSpPr/>
          <p:nvPr/>
        </p:nvSpPr>
        <p:spPr>
          <a:xfrm rot="5400000">
            <a:off x="6640483" y="3281749"/>
            <a:ext cx="153740" cy="737195"/>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20" name="右箭头 19"/>
          <p:cNvSpPr/>
          <p:nvPr/>
        </p:nvSpPr>
        <p:spPr>
          <a:xfrm rot="16200000">
            <a:off x="6657957" y="3065442"/>
            <a:ext cx="1012662" cy="310154"/>
          </a:xfrm>
          <a:prstGeom prst="rightArrow">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21" name="右箭头 20"/>
          <p:cNvSpPr/>
          <p:nvPr/>
        </p:nvSpPr>
        <p:spPr>
          <a:xfrm>
            <a:off x="7645040" y="2239272"/>
            <a:ext cx="317717" cy="310154"/>
          </a:xfrm>
          <a:prstGeom prst="rightArrow">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23" name="虚尾箭头 22"/>
          <p:cNvSpPr/>
          <p:nvPr/>
        </p:nvSpPr>
        <p:spPr>
          <a:xfrm rot="5400000">
            <a:off x="2996279" y="1518502"/>
            <a:ext cx="554087" cy="497192"/>
          </a:xfrm>
          <a:prstGeom prst="stripedRightArrow">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24" name="虚尾箭头 23"/>
          <p:cNvSpPr/>
          <p:nvPr/>
        </p:nvSpPr>
        <p:spPr>
          <a:xfrm rot="16200000">
            <a:off x="2997801" y="2771604"/>
            <a:ext cx="554087" cy="497192"/>
          </a:xfrm>
          <a:prstGeom prst="stripedRightArrow">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22" name="矩形 21"/>
          <p:cNvSpPr/>
          <p:nvPr/>
        </p:nvSpPr>
        <p:spPr>
          <a:xfrm>
            <a:off x="2841350" y="2141621"/>
            <a:ext cx="863947" cy="504056"/>
          </a:xfrm>
          <a:prstGeom prst="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altLang="zh-CN" dirty="0" smtClean="0">
                <a:latin typeface="微软雅黑" panose="020B0503020204020204" pitchFamily="34" charset="-122"/>
                <a:ea typeface="微软雅黑" panose="020B0503020204020204" pitchFamily="34" charset="-122"/>
              </a:rPr>
              <a:t>NEI</a:t>
            </a:r>
            <a:endParaRPr lang="zh-CN" altLang="en-US" dirty="0">
              <a:latin typeface="微软雅黑" panose="020B0503020204020204" pitchFamily="34" charset="-122"/>
              <a:ea typeface="微软雅黑" panose="020B0503020204020204" pitchFamily="34" charset="-122"/>
            </a:endParaRPr>
          </a:p>
        </p:txBody>
      </p:sp>
      <p:sp>
        <p:nvSpPr>
          <p:cNvPr id="29" name="矩形 28"/>
          <p:cNvSpPr/>
          <p:nvPr/>
        </p:nvSpPr>
        <p:spPr>
          <a:xfrm>
            <a:off x="4134947" y="2141621"/>
            <a:ext cx="864096" cy="504056"/>
          </a:xfrm>
          <a:prstGeom prst="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zh-CN" altLang="en-US" sz="1200" dirty="0" smtClean="0">
                <a:latin typeface="微软雅黑" panose="020B0503020204020204" pitchFamily="34" charset="-122"/>
                <a:ea typeface="微软雅黑" panose="020B0503020204020204" pitchFamily="34" charset="-122"/>
              </a:rPr>
              <a:t>构建工具</a:t>
            </a:r>
            <a:endParaRPr lang="zh-CN" altLang="en-US" sz="1200" dirty="0">
              <a:latin typeface="微软雅黑" panose="020B0503020204020204" pitchFamily="34" charset="-122"/>
              <a:ea typeface="微软雅黑" panose="020B0503020204020204" pitchFamily="34" charset="-122"/>
            </a:endParaRPr>
          </a:p>
        </p:txBody>
      </p:sp>
      <p:sp>
        <p:nvSpPr>
          <p:cNvPr id="30" name="虚尾箭头 29"/>
          <p:cNvSpPr/>
          <p:nvPr/>
        </p:nvSpPr>
        <p:spPr>
          <a:xfrm rot="16200000">
            <a:off x="4289952" y="1518502"/>
            <a:ext cx="554087" cy="497192"/>
          </a:xfrm>
          <a:prstGeom prst="stripedRightArrow">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32" name="虚尾箭头 31"/>
          <p:cNvSpPr/>
          <p:nvPr/>
        </p:nvSpPr>
        <p:spPr>
          <a:xfrm rot="5400000">
            <a:off x="4289952" y="2771605"/>
            <a:ext cx="554087" cy="497192"/>
          </a:xfrm>
          <a:prstGeom prst="stripedRightArrow">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39" name="燕尾形箭头 38"/>
          <p:cNvSpPr/>
          <p:nvPr/>
        </p:nvSpPr>
        <p:spPr>
          <a:xfrm>
            <a:off x="3761263" y="2236204"/>
            <a:ext cx="317717" cy="324036"/>
          </a:xfrm>
          <a:prstGeom prst="notchedRightArrow">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866608489"/>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wipe(left)">
                                      <p:cBhvr>
                                        <p:cTn id="7" dur="750"/>
                                        <p:tgtEl>
                                          <p:spTgt spid="39"/>
                                        </p:tgtEl>
                                      </p:cBhvr>
                                    </p:animEffect>
                                  </p:childTnLst>
                                </p:cTn>
                              </p:par>
                            </p:childTnLst>
                          </p:cTn>
                        </p:par>
                        <p:par>
                          <p:cTn id="8" fill="hold">
                            <p:stCondLst>
                              <p:cond delay="750"/>
                            </p:stCondLst>
                            <p:childTnLst>
                              <p:par>
                                <p:cTn id="9" presetID="10" presetClass="entr" presetSubtype="0" fill="hold" grpId="0" nodeType="after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fade">
                                      <p:cBhvr>
                                        <p:cTn id="11" dur="750"/>
                                        <p:tgtEl>
                                          <p:spTgt spid="29"/>
                                        </p:tgtEl>
                                      </p:cBhvr>
                                    </p:animEffect>
                                  </p:childTnLst>
                                </p:cTn>
                              </p:par>
                            </p:childTnLst>
                          </p:cTn>
                        </p:par>
                        <p:par>
                          <p:cTn id="12" fill="hold">
                            <p:stCondLst>
                              <p:cond delay="1500"/>
                            </p:stCondLst>
                            <p:childTnLst>
                              <p:par>
                                <p:cTn id="13" presetID="22" presetClass="entr" presetSubtype="4" fill="hold" grpId="0" nodeType="after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wipe(down)">
                                      <p:cBhvr>
                                        <p:cTn id="15" dur="750"/>
                                        <p:tgtEl>
                                          <p:spTgt spid="30"/>
                                        </p:tgtEl>
                                      </p:cBhvr>
                                    </p:animEffect>
                                  </p:childTnLst>
                                </p:cTn>
                              </p:par>
                              <p:par>
                                <p:cTn id="16" presetID="22" presetClass="entr" presetSubtype="1" fill="hold" grpId="0" nodeType="withEffect">
                                  <p:stCondLst>
                                    <p:cond delay="0"/>
                                  </p:stCondLst>
                                  <p:childTnLst>
                                    <p:set>
                                      <p:cBhvr>
                                        <p:cTn id="17" dur="1" fill="hold">
                                          <p:stCondLst>
                                            <p:cond delay="0"/>
                                          </p:stCondLst>
                                        </p:cTn>
                                        <p:tgtEl>
                                          <p:spTgt spid="32"/>
                                        </p:tgtEl>
                                        <p:attrNameLst>
                                          <p:attrName>style.visibility</p:attrName>
                                        </p:attrNameLst>
                                      </p:cBhvr>
                                      <p:to>
                                        <p:strVal val="visible"/>
                                      </p:to>
                                    </p:set>
                                    <p:animEffect transition="in" filter="wipe(up)">
                                      <p:cBhvr>
                                        <p:cTn id="18" dur="75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animBg="1"/>
      <p:bldP spid="32" grpId="0" animBg="1"/>
      <p:bldP spid="39"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hlinkClick r:id="rId2"/>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65435" y="23148"/>
            <a:ext cx="3606765" cy="4687713"/>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365997016"/>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流程图: 接点 1"/>
          <p:cNvSpPr>
            <a:spLocks noChangeAspect="1"/>
          </p:cNvSpPr>
          <p:nvPr/>
        </p:nvSpPr>
        <p:spPr>
          <a:xfrm>
            <a:off x="1871700" y="861030"/>
            <a:ext cx="540000" cy="540000"/>
          </a:xfrm>
          <a:prstGeom prst="flowChartConnector">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sz="1200" dirty="0" smtClean="0">
                <a:latin typeface="微软雅黑" panose="020B0503020204020204" pitchFamily="34" charset="-122"/>
                <a:ea typeface="微软雅黑" panose="020B0503020204020204" pitchFamily="34" charset="-122"/>
              </a:rPr>
              <a:t>前端</a:t>
            </a:r>
            <a:endParaRPr lang="zh-CN" altLang="en-US" sz="1200" dirty="0">
              <a:latin typeface="微软雅黑" panose="020B0503020204020204" pitchFamily="34" charset="-122"/>
              <a:ea typeface="微软雅黑" panose="020B0503020204020204" pitchFamily="34" charset="-122"/>
            </a:endParaRPr>
          </a:p>
        </p:txBody>
      </p:sp>
      <p:sp>
        <p:nvSpPr>
          <p:cNvPr id="3" name="流程图: 接点 2"/>
          <p:cNvSpPr>
            <a:spLocks noChangeAspect="1"/>
          </p:cNvSpPr>
          <p:nvPr/>
        </p:nvSpPr>
        <p:spPr>
          <a:xfrm>
            <a:off x="1871700" y="3380989"/>
            <a:ext cx="540000" cy="540000"/>
          </a:xfrm>
          <a:prstGeom prst="flowChartConnector">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sz="1200" dirty="0" smtClean="0">
                <a:latin typeface="微软雅黑" panose="020B0503020204020204" pitchFamily="34" charset="-122"/>
                <a:ea typeface="微软雅黑" panose="020B0503020204020204" pitchFamily="34" charset="-122"/>
              </a:rPr>
              <a:t>后端</a:t>
            </a:r>
            <a:endParaRPr lang="zh-CN" altLang="en-US" sz="1200" dirty="0">
              <a:latin typeface="微软雅黑" panose="020B0503020204020204" pitchFamily="34" charset="-122"/>
              <a:ea typeface="微软雅黑" panose="020B0503020204020204" pitchFamily="34" charset="-122"/>
            </a:endParaRPr>
          </a:p>
        </p:txBody>
      </p:sp>
      <p:sp>
        <p:nvSpPr>
          <p:cNvPr id="4" name="矩形 3"/>
          <p:cNvSpPr/>
          <p:nvPr/>
        </p:nvSpPr>
        <p:spPr>
          <a:xfrm>
            <a:off x="2841350" y="880159"/>
            <a:ext cx="863947" cy="504056"/>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dirty="0" smtClean="0">
                <a:latin typeface="微软雅黑" panose="020B0503020204020204" pitchFamily="34" charset="-122"/>
                <a:ea typeface="微软雅黑" panose="020B0503020204020204" pitchFamily="34" charset="-122"/>
              </a:rPr>
              <a:t>设计</a:t>
            </a:r>
            <a:endParaRPr lang="zh-CN" altLang="en-US" dirty="0">
              <a:latin typeface="微软雅黑" panose="020B0503020204020204" pitchFamily="34" charset="-122"/>
              <a:ea typeface="微软雅黑" panose="020B0503020204020204" pitchFamily="34" charset="-122"/>
            </a:endParaRPr>
          </a:p>
        </p:txBody>
      </p:sp>
      <p:sp>
        <p:nvSpPr>
          <p:cNvPr id="5" name="矩形 4"/>
          <p:cNvSpPr/>
          <p:nvPr/>
        </p:nvSpPr>
        <p:spPr>
          <a:xfrm>
            <a:off x="2843808" y="3395914"/>
            <a:ext cx="861489" cy="504056"/>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dirty="0" smtClean="0">
                <a:latin typeface="微软雅黑" panose="020B0503020204020204" pitchFamily="34" charset="-122"/>
                <a:ea typeface="微软雅黑" panose="020B0503020204020204" pitchFamily="34" charset="-122"/>
              </a:rPr>
              <a:t>设计</a:t>
            </a:r>
            <a:endParaRPr lang="zh-CN" altLang="en-US" dirty="0">
              <a:latin typeface="微软雅黑" panose="020B0503020204020204" pitchFamily="34" charset="-122"/>
              <a:ea typeface="微软雅黑" panose="020B0503020204020204" pitchFamily="34" charset="-122"/>
            </a:endParaRPr>
          </a:p>
        </p:txBody>
      </p:sp>
      <p:sp>
        <p:nvSpPr>
          <p:cNvPr id="6" name="矩形 5"/>
          <p:cNvSpPr/>
          <p:nvPr/>
        </p:nvSpPr>
        <p:spPr>
          <a:xfrm>
            <a:off x="4134947" y="880159"/>
            <a:ext cx="864096" cy="504056"/>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dirty="0">
                <a:latin typeface="微软雅黑" panose="020B0503020204020204" pitchFamily="34" charset="-122"/>
                <a:ea typeface="微软雅黑" panose="020B0503020204020204" pitchFamily="34" charset="-122"/>
              </a:rPr>
              <a:t>编码</a:t>
            </a:r>
          </a:p>
        </p:txBody>
      </p:sp>
      <p:sp>
        <p:nvSpPr>
          <p:cNvPr id="7" name="矩形 6"/>
          <p:cNvSpPr/>
          <p:nvPr/>
        </p:nvSpPr>
        <p:spPr>
          <a:xfrm>
            <a:off x="4134947" y="3395914"/>
            <a:ext cx="864096" cy="504056"/>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dirty="0">
                <a:latin typeface="微软雅黑" panose="020B0503020204020204" pitchFamily="34" charset="-122"/>
                <a:ea typeface="微软雅黑" panose="020B0503020204020204" pitchFamily="34" charset="-122"/>
              </a:rPr>
              <a:t>编码</a:t>
            </a:r>
          </a:p>
        </p:txBody>
      </p:sp>
      <p:sp>
        <p:nvSpPr>
          <p:cNvPr id="8" name="矩形 7"/>
          <p:cNvSpPr/>
          <p:nvPr/>
        </p:nvSpPr>
        <p:spPr>
          <a:xfrm>
            <a:off x="5428693" y="885630"/>
            <a:ext cx="864096" cy="504056"/>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dirty="0">
                <a:latin typeface="微软雅黑" panose="020B0503020204020204" pitchFamily="34" charset="-122"/>
                <a:ea typeface="微软雅黑" panose="020B0503020204020204" pitchFamily="34" charset="-122"/>
              </a:rPr>
              <a:t>自测</a:t>
            </a:r>
          </a:p>
        </p:txBody>
      </p:sp>
      <p:sp>
        <p:nvSpPr>
          <p:cNvPr id="9" name="矩形 8"/>
          <p:cNvSpPr/>
          <p:nvPr/>
        </p:nvSpPr>
        <p:spPr>
          <a:xfrm>
            <a:off x="5428693" y="3395914"/>
            <a:ext cx="864096" cy="504056"/>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dirty="0">
                <a:latin typeface="微软雅黑" panose="020B0503020204020204" pitchFamily="34" charset="-122"/>
                <a:ea typeface="微软雅黑" panose="020B0503020204020204" pitchFamily="34" charset="-122"/>
              </a:rPr>
              <a:t>自测</a:t>
            </a:r>
          </a:p>
        </p:txBody>
      </p:sp>
      <p:sp>
        <p:nvSpPr>
          <p:cNvPr id="10" name="矩形 9"/>
          <p:cNvSpPr/>
          <p:nvPr/>
        </p:nvSpPr>
        <p:spPr>
          <a:xfrm>
            <a:off x="6732240" y="2142321"/>
            <a:ext cx="864096" cy="504056"/>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dirty="0">
                <a:latin typeface="微软雅黑" panose="020B0503020204020204" pitchFamily="34" charset="-122"/>
                <a:ea typeface="微软雅黑" panose="020B0503020204020204" pitchFamily="34" charset="-122"/>
              </a:rPr>
              <a:t>联调</a:t>
            </a:r>
          </a:p>
        </p:txBody>
      </p:sp>
      <p:sp>
        <p:nvSpPr>
          <p:cNvPr id="11" name="右箭头 10"/>
          <p:cNvSpPr/>
          <p:nvPr/>
        </p:nvSpPr>
        <p:spPr>
          <a:xfrm>
            <a:off x="2467666" y="987601"/>
            <a:ext cx="317717" cy="310154"/>
          </a:xfrm>
          <a:prstGeom prst="rightArrow">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2" name="右箭头 11"/>
          <p:cNvSpPr/>
          <p:nvPr/>
        </p:nvSpPr>
        <p:spPr>
          <a:xfrm>
            <a:off x="2467665" y="3500554"/>
            <a:ext cx="317717" cy="310154"/>
          </a:xfrm>
          <a:prstGeom prst="rightArrow">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3" name="右箭头 12"/>
          <p:cNvSpPr/>
          <p:nvPr/>
        </p:nvSpPr>
        <p:spPr>
          <a:xfrm>
            <a:off x="3761264" y="987601"/>
            <a:ext cx="317717" cy="310154"/>
          </a:xfrm>
          <a:prstGeom prst="rightArrow">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4" name="右箭头 13"/>
          <p:cNvSpPr/>
          <p:nvPr/>
        </p:nvSpPr>
        <p:spPr>
          <a:xfrm>
            <a:off x="3761263" y="3498689"/>
            <a:ext cx="317717" cy="310154"/>
          </a:xfrm>
          <a:prstGeom prst="rightArrow">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5" name="右箭头 14"/>
          <p:cNvSpPr/>
          <p:nvPr/>
        </p:nvSpPr>
        <p:spPr>
          <a:xfrm>
            <a:off x="5055009" y="982581"/>
            <a:ext cx="317717" cy="310154"/>
          </a:xfrm>
          <a:prstGeom prst="rightArrow">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6" name="右箭头 15"/>
          <p:cNvSpPr/>
          <p:nvPr/>
        </p:nvSpPr>
        <p:spPr>
          <a:xfrm>
            <a:off x="5055009" y="3500554"/>
            <a:ext cx="317717" cy="310154"/>
          </a:xfrm>
          <a:prstGeom prst="rightArrow">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7" name="矩形 16"/>
          <p:cNvSpPr/>
          <p:nvPr/>
        </p:nvSpPr>
        <p:spPr>
          <a:xfrm rot="5400000">
            <a:off x="6642050" y="766277"/>
            <a:ext cx="153740" cy="737195"/>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8" name="右箭头 17"/>
          <p:cNvSpPr/>
          <p:nvPr/>
        </p:nvSpPr>
        <p:spPr>
          <a:xfrm rot="5400000">
            <a:off x="6642993" y="1424222"/>
            <a:ext cx="1042590" cy="310154"/>
          </a:xfrm>
          <a:prstGeom prst="rightArrow">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9" name="矩形 18"/>
          <p:cNvSpPr/>
          <p:nvPr/>
        </p:nvSpPr>
        <p:spPr>
          <a:xfrm rot="5400000">
            <a:off x="6640483" y="3281749"/>
            <a:ext cx="153740" cy="737195"/>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20" name="右箭头 19"/>
          <p:cNvSpPr/>
          <p:nvPr/>
        </p:nvSpPr>
        <p:spPr>
          <a:xfrm rot="16200000">
            <a:off x="6657957" y="3065442"/>
            <a:ext cx="1012662" cy="310154"/>
          </a:xfrm>
          <a:prstGeom prst="rightArrow">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21" name="右箭头 20"/>
          <p:cNvSpPr/>
          <p:nvPr/>
        </p:nvSpPr>
        <p:spPr>
          <a:xfrm>
            <a:off x="7645040" y="2239272"/>
            <a:ext cx="317717" cy="310154"/>
          </a:xfrm>
          <a:prstGeom prst="rightArrow">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23" name="虚尾箭头 22"/>
          <p:cNvSpPr/>
          <p:nvPr/>
        </p:nvSpPr>
        <p:spPr>
          <a:xfrm rot="5400000">
            <a:off x="2996279" y="1518502"/>
            <a:ext cx="554087" cy="497192"/>
          </a:xfrm>
          <a:prstGeom prst="stripedRightArrow">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24" name="虚尾箭头 23"/>
          <p:cNvSpPr/>
          <p:nvPr/>
        </p:nvSpPr>
        <p:spPr>
          <a:xfrm rot="16200000">
            <a:off x="2997801" y="2771604"/>
            <a:ext cx="554087" cy="497192"/>
          </a:xfrm>
          <a:prstGeom prst="stripedRightArrow">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22" name="矩形 21"/>
          <p:cNvSpPr/>
          <p:nvPr/>
        </p:nvSpPr>
        <p:spPr>
          <a:xfrm>
            <a:off x="2841350" y="2141621"/>
            <a:ext cx="863947" cy="504056"/>
          </a:xfrm>
          <a:prstGeom prst="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altLang="zh-CN" dirty="0" smtClean="0">
                <a:latin typeface="微软雅黑" panose="020B0503020204020204" pitchFamily="34" charset="-122"/>
                <a:ea typeface="微软雅黑" panose="020B0503020204020204" pitchFamily="34" charset="-122"/>
              </a:rPr>
              <a:t>NEI</a:t>
            </a:r>
            <a:endParaRPr lang="zh-CN" altLang="en-US" dirty="0">
              <a:latin typeface="微软雅黑" panose="020B0503020204020204" pitchFamily="34" charset="-122"/>
              <a:ea typeface="微软雅黑" panose="020B0503020204020204" pitchFamily="34" charset="-122"/>
            </a:endParaRPr>
          </a:p>
        </p:txBody>
      </p:sp>
      <p:sp>
        <p:nvSpPr>
          <p:cNvPr id="29" name="矩形 28"/>
          <p:cNvSpPr/>
          <p:nvPr/>
        </p:nvSpPr>
        <p:spPr>
          <a:xfrm>
            <a:off x="4134947" y="2141621"/>
            <a:ext cx="864096" cy="504056"/>
          </a:xfrm>
          <a:prstGeom prst="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zh-CN" altLang="en-US" sz="1200" dirty="0" smtClean="0">
                <a:latin typeface="微软雅黑" panose="020B0503020204020204" pitchFamily="34" charset="-122"/>
                <a:ea typeface="微软雅黑" panose="020B0503020204020204" pitchFamily="34" charset="-122"/>
              </a:rPr>
              <a:t>构建工具</a:t>
            </a:r>
            <a:endParaRPr lang="zh-CN" altLang="en-US" sz="1200" dirty="0">
              <a:latin typeface="微软雅黑" panose="020B0503020204020204" pitchFamily="34" charset="-122"/>
              <a:ea typeface="微软雅黑" panose="020B0503020204020204" pitchFamily="34" charset="-122"/>
            </a:endParaRPr>
          </a:p>
        </p:txBody>
      </p:sp>
      <p:sp>
        <p:nvSpPr>
          <p:cNvPr id="30" name="虚尾箭头 29"/>
          <p:cNvSpPr/>
          <p:nvPr/>
        </p:nvSpPr>
        <p:spPr>
          <a:xfrm rot="16200000">
            <a:off x="4289952" y="1518502"/>
            <a:ext cx="554087" cy="497192"/>
          </a:xfrm>
          <a:prstGeom prst="stripedRightArrow">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31" name="虚尾箭头 30"/>
          <p:cNvSpPr/>
          <p:nvPr/>
        </p:nvSpPr>
        <p:spPr>
          <a:xfrm rot="16200000">
            <a:off x="5607853" y="1494274"/>
            <a:ext cx="505632" cy="497192"/>
          </a:xfrm>
          <a:prstGeom prst="stripedRightArrow">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32" name="虚尾箭头 31"/>
          <p:cNvSpPr/>
          <p:nvPr/>
        </p:nvSpPr>
        <p:spPr>
          <a:xfrm rot="5400000">
            <a:off x="4289952" y="2771605"/>
            <a:ext cx="554087" cy="497192"/>
          </a:xfrm>
          <a:prstGeom prst="stripedRightArrow">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34" name="矩形 33"/>
          <p:cNvSpPr/>
          <p:nvPr/>
        </p:nvSpPr>
        <p:spPr>
          <a:xfrm>
            <a:off x="5375737" y="2071414"/>
            <a:ext cx="979510" cy="283876"/>
          </a:xfrm>
          <a:prstGeom prst="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zh-CN" altLang="en-US" sz="1200" dirty="0" smtClean="0">
                <a:latin typeface="微软雅黑" panose="020B0503020204020204" pitchFamily="34" charset="-122"/>
                <a:ea typeface="微软雅黑" panose="020B0503020204020204" pitchFamily="34" charset="-122"/>
              </a:rPr>
              <a:t>模拟容器</a:t>
            </a:r>
            <a:endParaRPr lang="zh-CN" altLang="en-US" sz="1200" dirty="0">
              <a:latin typeface="微软雅黑" panose="020B0503020204020204" pitchFamily="34" charset="-122"/>
              <a:ea typeface="微软雅黑" panose="020B0503020204020204" pitchFamily="34" charset="-122"/>
            </a:endParaRPr>
          </a:p>
        </p:txBody>
      </p:sp>
      <p:sp>
        <p:nvSpPr>
          <p:cNvPr id="40" name="燕尾形箭头 39"/>
          <p:cNvSpPr/>
          <p:nvPr/>
        </p:nvSpPr>
        <p:spPr>
          <a:xfrm>
            <a:off x="3761144" y="2233712"/>
            <a:ext cx="1565888" cy="324036"/>
          </a:xfrm>
          <a:prstGeom prst="notchedRightArrow">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927697930"/>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wipe(left)">
                                      <p:cBhvr>
                                        <p:cTn id="7" dur="750"/>
                                        <p:tgtEl>
                                          <p:spTgt spid="40"/>
                                        </p:tgtEl>
                                      </p:cBhvr>
                                    </p:animEffect>
                                  </p:childTnLst>
                                </p:cTn>
                              </p:par>
                            </p:childTnLst>
                          </p:cTn>
                        </p:par>
                        <p:par>
                          <p:cTn id="8" fill="hold">
                            <p:stCondLst>
                              <p:cond delay="750"/>
                            </p:stCondLst>
                            <p:childTnLst>
                              <p:par>
                                <p:cTn id="9" presetID="10" presetClass="entr" presetSubtype="0" fill="hold" grpId="0" nodeType="afterEffect">
                                  <p:stCondLst>
                                    <p:cond delay="0"/>
                                  </p:stCondLst>
                                  <p:childTnLst>
                                    <p:set>
                                      <p:cBhvr>
                                        <p:cTn id="10" dur="1" fill="hold">
                                          <p:stCondLst>
                                            <p:cond delay="0"/>
                                          </p:stCondLst>
                                        </p:cTn>
                                        <p:tgtEl>
                                          <p:spTgt spid="34"/>
                                        </p:tgtEl>
                                        <p:attrNameLst>
                                          <p:attrName>style.visibility</p:attrName>
                                        </p:attrNameLst>
                                      </p:cBhvr>
                                      <p:to>
                                        <p:strVal val="visible"/>
                                      </p:to>
                                    </p:set>
                                    <p:animEffect transition="in" filter="fade">
                                      <p:cBhvr>
                                        <p:cTn id="11" dur="750"/>
                                        <p:tgtEl>
                                          <p:spTgt spid="34"/>
                                        </p:tgtEl>
                                      </p:cBhvr>
                                    </p:animEffect>
                                  </p:childTnLst>
                                </p:cTn>
                              </p:par>
                            </p:childTnLst>
                          </p:cTn>
                        </p:par>
                        <p:par>
                          <p:cTn id="12" fill="hold">
                            <p:stCondLst>
                              <p:cond delay="1500"/>
                            </p:stCondLst>
                            <p:childTnLst>
                              <p:par>
                                <p:cTn id="13" presetID="22" presetClass="entr" presetSubtype="4" fill="hold" grpId="0" nodeType="afterEffect">
                                  <p:stCondLst>
                                    <p:cond delay="0"/>
                                  </p:stCondLst>
                                  <p:childTnLst>
                                    <p:set>
                                      <p:cBhvr>
                                        <p:cTn id="14" dur="1" fill="hold">
                                          <p:stCondLst>
                                            <p:cond delay="0"/>
                                          </p:stCondLst>
                                        </p:cTn>
                                        <p:tgtEl>
                                          <p:spTgt spid="31"/>
                                        </p:tgtEl>
                                        <p:attrNameLst>
                                          <p:attrName>style.visibility</p:attrName>
                                        </p:attrNameLst>
                                      </p:cBhvr>
                                      <p:to>
                                        <p:strVal val="visible"/>
                                      </p:to>
                                    </p:set>
                                    <p:animEffect transition="in" filter="wipe(down)">
                                      <p:cBhvr>
                                        <p:cTn id="15" dur="75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4" grpId="0" animBg="1"/>
      <p:bldP spid="40"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hlinkClick r:id="rId2"/>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80974" y="15581"/>
            <a:ext cx="3582052" cy="4695588"/>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983837291"/>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流程图: 接点 1"/>
          <p:cNvSpPr>
            <a:spLocks noChangeAspect="1"/>
          </p:cNvSpPr>
          <p:nvPr/>
        </p:nvSpPr>
        <p:spPr>
          <a:xfrm>
            <a:off x="1871700" y="861030"/>
            <a:ext cx="540000" cy="540000"/>
          </a:xfrm>
          <a:prstGeom prst="flowChartConnector">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sz="1200" dirty="0" smtClean="0">
                <a:latin typeface="微软雅黑" panose="020B0503020204020204" pitchFamily="34" charset="-122"/>
                <a:ea typeface="微软雅黑" panose="020B0503020204020204" pitchFamily="34" charset="-122"/>
              </a:rPr>
              <a:t>前端</a:t>
            </a:r>
            <a:endParaRPr lang="zh-CN" altLang="en-US" sz="1200" dirty="0">
              <a:latin typeface="微软雅黑" panose="020B0503020204020204" pitchFamily="34" charset="-122"/>
              <a:ea typeface="微软雅黑" panose="020B0503020204020204" pitchFamily="34" charset="-122"/>
            </a:endParaRPr>
          </a:p>
        </p:txBody>
      </p:sp>
      <p:sp>
        <p:nvSpPr>
          <p:cNvPr id="3" name="流程图: 接点 2"/>
          <p:cNvSpPr>
            <a:spLocks noChangeAspect="1"/>
          </p:cNvSpPr>
          <p:nvPr/>
        </p:nvSpPr>
        <p:spPr>
          <a:xfrm>
            <a:off x="1871700" y="3380989"/>
            <a:ext cx="540000" cy="540000"/>
          </a:xfrm>
          <a:prstGeom prst="flowChartConnector">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sz="1200" dirty="0" smtClean="0">
                <a:latin typeface="微软雅黑" panose="020B0503020204020204" pitchFamily="34" charset="-122"/>
                <a:ea typeface="微软雅黑" panose="020B0503020204020204" pitchFamily="34" charset="-122"/>
              </a:rPr>
              <a:t>后端</a:t>
            </a:r>
            <a:endParaRPr lang="zh-CN" altLang="en-US" sz="1200" dirty="0">
              <a:latin typeface="微软雅黑" panose="020B0503020204020204" pitchFamily="34" charset="-122"/>
              <a:ea typeface="微软雅黑" panose="020B0503020204020204" pitchFamily="34" charset="-122"/>
            </a:endParaRPr>
          </a:p>
        </p:txBody>
      </p:sp>
      <p:sp>
        <p:nvSpPr>
          <p:cNvPr id="4" name="矩形 3"/>
          <p:cNvSpPr/>
          <p:nvPr/>
        </p:nvSpPr>
        <p:spPr>
          <a:xfrm>
            <a:off x="2841350" y="880159"/>
            <a:ext cx="863947" cy="504056"/>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dirty="0" smtClean="0">
                <a:latin typeface="微软雅黑" panose="020B0503020204020204" pitchFamily="34" charset="-122"/>
                <a:ea typeface="微软雅黑" panose="020B0503020204020204" pitchFamily="34" charset="-122"/>
              </a:rPr>
              <a:t>设计</a:t>
            </a:r>
            <a:endParaRPr lang="zh-CN" altLang="en-US" dirty="0">
              <a:latin typeface="微软雅黑" panose="020B0503020204020204" pitchFamily="34" charset="-122"/>
              <a:ea typeface="微软雅黑" panose="020B0503020204020204" pitchFamily="34" charset="-122"/>
            </a:endParaRPr>
          </a:p>
        </p:txBody>
      </p:sp>
      <p:sp>
        <p:nvSpPr>
          <p:cNvPr id="5" name="矩形 4"/>
          <p:cNvSpPr/>
          <p:nvPr/>
        </p:nvSpPr>
        <p:spPr>
          <a:xfrm>
            <a:off x="2843808" y="3395914"/>
            <a:ext cx="861489" cy="504056"/>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dirty="0" smtClean="0">
                <a:latin typeface="微软雅黑" panose="020B0503020204020204" pitchFamily="34" charset="-122"/>
                <a:ea typeface="微软雅黑" panose="020B0503020204020204" pitchFamily="34" charset="-122"/>
              </a:rPr>
              <a:t>设计</a:t>
            </a:r>
            <a:endParaRPr lang="zh-CN" altLang="en-US" dirty="0">
              <a:latin typeface="微软雅黑" panose="020B0503020204020204" pitchFamily="34" charset="-122"/>
              <a:ea typeface="微软雅黑" panose="020B0503020204020204" pitchFamily="34" charset="-122"/>
            </a:endParaRPr>
          </a:p>
        </p:txBody>
      </p:sp>
      <p:sp>
        <p:nvSpPr>
          <p:cNvPr id="6" name="矩形 5"/>
          <p:cNvSpPr/>
          <p:nvPr/>
        </p:nvSpPr>
        <p:spPr>
          <a:xfrm>
            <a:off x="4134947" y="880159"/>
            <a:ext cx="864096" cy="504056"/>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dirty="0">
                <a:latin typeface="微软雅黑" panose="020B0503020204020204" pitchFamily="34" charset="-122"/>
                <a:ea typeface="微软雅黑" panose="020B0503020204020204" pitchFamily="34" charset="-122"/>
              </a:rPr>
              <a:t>编码</a:t>
            </a:r>
          </a:p>
        </p:txBody>
      </p:sp>
      <p:sp>
        <p:nvSpPr>
          <p:cNvPr id="7" name="矩形 6"/>
          <p:cNvSpPr/>
          <p:nvPr/>
        </p:nvSpPr>
        <p:spPr>
          <a:xfrm>
            <a:off x="4134947" y="3395914"/>
            <a:ext cx="864096" cy="504056"/>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dirty="0">
                <a:latin typeface="微软雅黑" panose="020B0503020204020204" pitchFamily="34" charset="-122"/>
                <a:ea typeface="微软雅黑" panose="020B0503020204020204" pitchFamily="34" charset="-122"/>
              </a:rPr>
              <a:t>编码</a:t>
            </a:r>
          </a:p>
        </p:txBody>
      </p:sp>
      <p:sp>
        <p:nvSpPr>
          <p:cNvPr id="8" name="矩形 7"/>
          <p:cNvSpPr/>
          <p:nvPr/>
        </p:nvSpPr>
        <p:spPr>
          <a:xfrm>
            <a:off x="5428693" y="885630"/>
            <a:ext cx="864096" cy="504056"/>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dirty="0">
                <a:latin typeface="微软雅黑" panose="020B0503020204020204" pitchFamily="34" charset="-122"/>
                <a:ea typeface="微软雅黑" panose="020B0503020204020204" pitchFamily="34" charset="-122"/>
              </a:rPr>
              <a:t>自测</a:t>
            </a:r>
          </a:p>
        </p:txBody>
      </p:sp>
      <p:sp>
        <p:nvSpPr>
          <p:cNvPr id="9" name="矩形 8"/>
          <p:cNvSpPr/>
          <p:nvPr/>
        </p:nvSpPr>
        <p:spPr>
          <a:xfrm>
            <a:off x="5428693" y="3395914"/>
            <a:ext cx="864096" cy="504056"/>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dirty="0">
                <a:latin typeface="微软雅黑" panose="020B0503020204020204" pitchFamily="34" charset="-122"/>
                <a:ea typeface="微软雅黑" panose="020B0503020204020204" pitchFamily="34" charset="-122"/>
              </a:rPr>
              <a:t>自测</a:t>
            </a:r>
          </a:p>
        </p:txBody>
      </p:sp>
      <p:sp>
        <p:nvSpPr>
          <p:cNvPr id="10" name="矩形 9"/>
          <p:cNvSpPr/>
          <p:nvPr/>
        </p:nvSpPr>
        <p:spPr>
          <a:xfrm>
            <a:off x="6732240" y="2142321"/>
            <a:ext cx="864096" cy="504056"/>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dirty="0">
                <a:latin typeface="微软雅黑" panose="020B0503020204020204" pitchFamily="34" charset="-122"/>
                <a:ea typeface="微软雅黑" panose="020B0503020204020204" pitchFamily="34" charset="-122"/>
              </a:rPr>
              <a:t>联调</a:t>
            </a:r>
          </a:p>
        </p:txBody>
      </p:sp>
      <p:sp>
        <p:nvSpPr>
          <p:cNvPr id="11" name="右箭头 10"/>
          <p:cNvSpPr/>
          <p:nvPr/>
        </p:nvSpPr>
        <p:spPr>
          <a:xfrm>
            <a:off x="2467666" y="987601"/>
            <a:ext cx="317717" cy="310154"/>
          </a:xfrm>
          <a:prstGeom prst="rightArrow">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2" name="右箭头 11"/>
          <p:cNvSpPr/>
          <p:nvPr/>
        </p:nvSpPr>
        <p:spPr>
          <a:xfrm>
            <a:off x="2467665" y="3500554"/>
            <a:ext cx="317717" cy="310154"/>
          </a:xfrm>
          <a:prstGeom prst="rightArrow">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3" name="右箭头 12"/>
          <p:cNvSpPr/>
          <p:nvPr/>
        </p:nvSpPr>
        <p:spPr>
          <a:xfrm>
            <a:off x="3761264" y="987601"/>
            <a:ext cx="317717" cy="310154"/>
          </a:xfrm>
          <a:prstGeom prst="rightArrow">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4" name="右箭头 13"/>
          <p:cNvSpPr/>
          <p:nvPr/>
        </p:nvSpPr>
        <p:spPr>
          <a:xfrm>
            <a:off x="3761263" y="3498689"/>
            <a:ext cx="317717" cy="310154"/>
          </a:xfrm>
          <a:prstGeom prst="rightArrow">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5" name="右箭头 14"/>
          <p:cNvSpPr/>
          <p:nvPr/>
        </p:nvSpPr>
        <p:spPr>
          <a:xfrm>
            <a:off x="5055009" y="982581"/>
            <a:ext cx="317717" cy="310154"/>
          </a:xfrm>
          <a:prstGeom prst="rightArrow">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6" name="右箭头 15"/>
          <p:cNvSpPr/>
          <p:nvPr/>
        </p:nvSpPr>
        <p:spPr>
          <a:xfrm>
            <a:off x="5055009" y="3500554"/>
            <a:ext cx="317717" cy="310154"/>
          </a:xfrm>
          <a:prstGeom prst="rightArrow">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7" name="矩形 16"/>
          <p:cNvSpPr/>
          <p:nvPr/>
        </p:nvSpPr>
        <p:spPr>
          <a:xfrm rot="5400000">
            <a:off x="6642050" y="766277"/>
            <a:ext cx="153740" cy="737195"/>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8" name="右箭头 17"/>
          <p:cNvSpPr/>
          <p:nvPr/>
        </p:nvSpPr>
        <p:spPr>
          <a:xfrm rot="5400000">
            <a:off x="6642993" y="1424222"/>
            <a:ext cx="1042590" cy="310154"/>
          </a:xfrm>
          <a:prstGeom prst="rightArrow">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9" name="矩形 18"/>
          <p:cNvSpPr/>
          <p:nvPr/>
        </p:nvSpPr>
        <p:spPr>
          <a:xfrm rot="5400000">
            <a:off x="6640483" y="3281749"/>
            <a:ext cx="153740" cy="737195"/>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20" name="右箭头 19"/>
          <p:cNvSpPr/>
          <p:nvPr/>
        </p:nvSpPr>
        <p:spPr>
          <a:xfrm rot="16200000">
            <a:off x="6657957" y="3065442"/>
            <a:ext cx="1012662" cy="310154"/>
          </a:xfrm>
          <a:prstGeom prst="rightArrow">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21" name="右箭头 20"/>
          <p:cNvSpPr/>
          <p:nvPr/>
        </p:nvSpPr>
        <p:spPr>
          <a:xfrm>
            <a:off x="7645040" y="2239272"/>
            <a:ext cx="317717" cy="310154"/>
          </a:xfrm>
          <a:prstGeom prst="rightArrow">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23" name="虚尾箭头 22"/>
          <p:cNvSpPr/>
          <p:nvPr/>
        </p:nvSpPr>
        <p:spPr>
          <a:xfrm rot="5400000">
            <a:off x="2996279" y="1518502"/>
            <a:ext cx="554087" cy="497192"/>
          </a:xfrm>
          <a:prstGeom prst="stripedRightArrow">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24" name="虚尾箭头 23"/>
          <p:cNvSpPr/>
          <p:nvPr/>
        </p:nvSpPr>
        <p:spPr>
          <a:xfrm rot="16200000">
            <a:off x="2997801" y="2771604"/>
            <a:ext cx="554087" cy="497192"/>
          </a:xfrm>
          <a:prstGeom prst="stripedRightArrow">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22" name="矩形 21"/>
          <p:cNvSpPr/>
          <p:nvPr/>
        </p:nvSpPr>
        <p:spPr>
          <a:xfrm>
            <a:off x="2841350" y="2141621"/>
            <a:ext cx="863947" cy="504056"/>
          </a:xfrm>
          <a:prstGeom prst="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altLang="zh-CN" dirty="0" smtClean="0">
                <a:latin typeface="微软雅黑" panose="020B0503020204020204" pitchFamily="34" charset="-122"/>
                <a:ea typeface="微软雅黑" panose="020B0503020204020204" pitchFamily="34" charset="-122"/>
              </a:rPr>
              <a:t>NEI</a:t>
            </a:r>
            <a:endParaRPr lang="zh-CN" altLang="en-US" dirty="0">
              <a:latin typeface="微软雅黑" panose="020B0503020204020204" pitchFamily="34" charset="-122"/>
              <a:ea typeface="微软雅黑" panose="020B0503020204020204" pitchFamily="34" charset="-122"/>
            </a:endParaRPr>
          </a:p>
        </p:txBody>
      </p:sp>
      <p:sp>
        <p:nvSpPr>
          <p:cNvPr id="29" name="矩形 28"/>
          <p:cNvSpPr/>
          <p:nvPr/>
        </p:nvSpPr>
        <p:spPr>
          <a:xfrm>
            <a:off x="4134947" y="2141621"/>
            <a:ext cx="864096" cy="504056"/>
          </a:xfrm>
          <a:prstGeom prst="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zh-CN" altLang="en-US" sz="1200" dirty="0" smtClean="0">
                <a:latin typeface="微软雅黑" panose="020B0503020204020204" pitchFamily="34" charset="-122"/>
                <a:ea typeface="微软雅黑" panose="020B0503020204020204" pitchFamily="34" charset="-122"/>
              </a:rPr>
              <a:t>构建工具</a:t>
            </a:r>
            <a:endParaRPr lang="zh-CN" altLang="en-US" sz="1200" dirty="0">
              <a:latin typeface="微软雅黑" panose="020B0503020204020204" pitchFamily="34" charset="-122"/>
              <a:ea typeface="微软雅黑" panose="020B0503020204020204" pitchFamily="34" charset="-122"/>
            </a:endParaRPr>
          </a:p>
        </p:txBody>
      </p:sp>
      <p:sp>
        <p:nvSpPr>
          <p:cNvPr id="30" name="虚尾箭头 29"/>
          <p:cNvSpPr/>
          <p:nvPr/>
        </p:nvSpPr>
        <p:spPr>
          <a:xfrm rot="16200000">
            <a:off x="4289952" y="1518502"/>
            <a:ext cx="554087" cy="497192"/>
          </a:xfrm>
          <a:prstGeom prst="stripedRightArrow">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31" name="虚尾箭头 30"/>
          <p:cNvSpPr/>
          <p:nvPr/>
        </p:nvSpPr>
        <p:spPr>
          <a:xfrm rot="16200000">
            <a:off x="5607853" y="1494274"/>
            <a:ext cx="505632" cy="497192"/>
          </a:xfrm>
          <a:prstGeom prst="stripedRightArrow">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32" name="虚尾箭头 31"/>
          <p:cNvSpPr/>
          <p:nvPr/>
        </p:nvSpPr>
        <p:spPr>
          <a:xfrm rot="5400000">
            <a:off x="4289952" y="2771605"/>
            <a:ext cx="554087" cy="497192"/>
          </a:xfrm>
          <a:prstGeom prst="stripedRightArrow">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34" name="矩形 33"/>
          <p:cNvSpPr/>
          <p:nvPr/>
        </p:nvSpPr>
        <p:spPr>
          <a:xfrm>
            <a:off x="5375737" y="2071414"/>
            <a:ext cx="979510" cy="283876"/>
          </a:xfrm>
          <a:prstGeom prst="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zh-CN" altLang="en-US" sz="1200" dirty="0" smtClean="0">
                <a:latin typeface="微软雅黑" panose="020B0503020204020204" pitchFamily="34" charset="-122"/>
                <a:ea typeface="微软雅黑" panose="020B0503020204020204" pitchFamily="34" charset="-122"/>
              </a:rPr>
              <a:t>模拟容器</a:t>
            </a:r>
            <a:endParaRPr lang="zh-CN" altLang="en-US" sz="1200" dirty="0">
              <a:latin typeface="微软雅黑" panose="020B0503020204020204" pitchFamily="34" charset="-122"/>
              <a:ea typeface="微软雅黑" panose="020B0503020204020204" pitchFamily="34" charset="-122"/>
            </a:endParaRPr>
          </a:p>
        </p:txBody>
      </p:sp>
      <p:sp>
        <p:nvSpPr>
          <p:cNvPr id="37" name="矩形 36"/>
          <p:cNvSpPr/>
          <p:nvPr/>
        </p:nvSpPr>
        <p:spPr>
          <a:xfrm>
            <a:off x="5375736" y="2428171"/>
            <a:ext cx="979511" cy="286016"/>
          </a:xfrm>
          <a:prstGeom prst="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altLang="zh-CN" sz="1200" b="1" dirty="0"/>
              <a:t>Phosphorus</a:t>
            </a:r>
            <a:endParaRPr lang="zh-CN" altLang="en-US" sz="1000" dirty="0">
              <a:latin typeface="微软雅黑" panose="020B0503020204020204" pitchFamily="34" charset="-122"/>
              <a:ea typeface="微软雅黑" panose="020B0503020204020204" pitchFamily="34" charset="-122"/>
            </a:endParaRPr>
          </a:p>
        </p:txBody>
      </p:sp>
      <p:sp>
        <p:nvSpPr>
          <p:cNvPr id="38" name="虚尾箭头 37"/>
          <p:cNvSpPr/>
          <p:nvPr/>
        </p:nvSpPr>
        <p:spPr>
          <a:xfrm rot="5400000">
            <a:off x="5605934" y="2793915"/>
            <a:ext cx="509469" cy="497192"/>
          </a:xfrm>
          <a:prstGeom prst="stripedRightArrow">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40" name="燕尾形箭头 39"/>
          <p:cNvSpPr/>
          <p:nvPr/>
        </p:nvSpPr>
        <p:spPr>
          <a:xfrm>
            <a:off x="3761144" y="2233712"/>
            <a:ext cx="1565888" cy="324036"/>
          </a:xfrm>
          <a:prstGeom prst="notchedRightArrow">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644105765"/>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wipe(left)">
                                      <p:cBhvr>
                                        <p:cTn id="7" dur="750"/>
                                        <p:tgtEl>
                                          <p:spTgt spid="40"/>
                                        </p:tgtEl>
                                      </p:cBhvr>
                                    </p:animEffect>
                                  </p:childTnLst>
                                </p:cTn>
                              </p:par>
                            </p:childTnLst>
                          </p:cTn>
                        </p:par>
                        <p:par>
                          <p:cTn id="8" fill="hold">
                            <p:stCondLst>
                              <p:cond delay="750"/>
                            </p:stCondLst>
                            <p:childTnLst>
                              <p:par>
                                <p:cTn id="9" presetID="10" presetClass="entr" presetSubtype="0" fill="hold" grpId="0" nodeType="afterEffect">
                                  <p:stCondLst>
                                    <p:cond delay="0"/>
                                  </p:stCondLst>
                                  <p:childTnLst>
                                    <p:set>
                                      <p:cBhvr>
                                        <p:cTn id="10" dur="1" fill="hold">
                                          <p:stCondLst>
                                            <p:cond delay="0"/>
                                          </p:stCondLst>
                                        </p:cTn>
                                        <p:tgtEl>
                                          <p:spTgt spid="37"/>
                                        </p:tgtEl>
                                        <p:attrNameLst>
                                          <p:attrName>style.visibility</p:attrName>
                                        </p:attrNameLst>
                                      </p:cBhvr>
                                      <p:to>
                                        <p:strVal val="visible"/>
                                      </p:to>
                                    </p:set>
                                    <p:animEffect transition="in" filter="fade">
                                      <p:cBhvr>
                                        <p:cTn id="11" dur="750"/>
                                        <p:tgtEl>
                                          <p:spTgt spid="37"/>
                                        </p:tgtEl>
                                      </p:cBhvr>
                                    </p:animEffect>
                                  </p:childTnLst>
                                </p:cTn>
                              </p:par>
                            </p:childTnLst>
                          </p:cTn>
                        </p:par>
                        <p:par>
                          <p:cTn id="12" fill="hold">
                            <p:stCondLst>
                              <p:cond delay="1500"/>
                            </p:stCondLst>
                            <p:childTnLst>
                              <p:par>
                                <p:cTn id="13" presetID="22" presetClass="entr" presetSubtype="1" fill="hold" grpId="0" nodeType="afterEffect">
                                  <p:stCondLst>
                                    <p:cond delay="0"/>
                                  </p:stCondLst>
                                  <p:childTnLst>
                                    <p:set>
                                      <p:cBhvr>
                                        <p:cTn id="14" dur="1" fill="hold">
                                          <p:stCondLst>
                                            <p:cond delay="0"/>
                                          </p:stCondLst>
                                        </p:cTn>
                                        <p:tgtEl>
                                          <p:spTgt spid="38"/>
                                        </p:tgtEl>
                                        <p:attrNameLst>
                                          <p:attrName>style.visibility</p:attrName>
                                        </p:attrNameLst>
                                      </p:cBhvr>
                                      <p:to>
                                        <p:strVal val="visible"/>
                                      </p:to>
                                    </p:set>
                                    <p:animEffect transition="in" filter="wipe(up)">
                                      <p:cBhvr>
                                        <p:cTn id="15" dur="75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8" grpId="0" animBg="1"/>
      <p:bldP spid="40"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7564" y="12708"/>
            <a:ext cx="7855632" cy="4695986"/>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880631417"/>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流程图: 接点 1"/>
          <p:cNvSpPr>
            <a:spLocks noChangeAspect="1"/>
          </p:cNvSpPr>
          <p:nvPr/>
        </p:nvSpPr>
        <p:spPr>
          <a:xfrm>
            <a:off x="1871700" y="861030"/>
            <a:ext cx="540000" cy="540000"/>
          </a:xfrm>
          <a:prstGeom prst="flowChartConnector">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sz="1200" dirty="0" smtClean="0">
                <a:latin typeface="微软雅黑" panose="020B0503020204020204" pitchFamily="34" charset="-122"/>
                <a:ea typeface="微软雅黑" panose="020B0503020204020204" pitchFamily="34" charset="-122"/>
              </a:rPr>
              <a:t>前端</a:t>
            </a:r>
            <a:endParaRPr lang="zh-CN" altLang="en-US" sz="1200" dirty="0">
              <a:latin typeface="微软雅黑" panose="020B0503020204020204" pitchFamily="34" charset="-122"/>
              <a:ea typeface="微软雅黑" panose="020B0503020204020204" pitchFamily="34" charset="-122"/>
            </a:endParaRPr>
          </a:p>
        </p:txBody>
      </p:sp>
      <p:sp>
        <p:nvSpPr>
          <p:cNvPr id="3" name="流程图: 接点 2"/>
          <p:cNvSpPr>
            <a:spLocks noChangeAspect="1"/>
          </p:cNvSpPr>
          <p:nvPr/>
        </p:nvSpPr>
        <p:spPr>
          <a:xfrm>
            <a:off x="1871700" y="3380989"/>
            <a:ext cx="540000" cy="540000"/>
          </a:xfrm>
          <a:prstGeom prst="flowChartConnector">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sz="1200" dirty="0" smtClean="0">
                <a:latin typeface="微软雅黑" panose="020B0503020204020204" pitchFamily="34" charset="-122"/>
                <a:ea typeface="微软雅黑" panose="020B0503020204020204" pitchFamily="34" charset="-122"/>
              </a:rPr>
              <a:t>后端</a:t>
            </a:r>
            <a:endParaRPr lang="zh-CN" altLang="en-US" sz="1200" dirty="0">
              <a:latin typeface="微软雅黑" panose="020B0503020204020204" pitchFamily="34" charset="-122"/>
              <a:ea typeface="微软雅黑" panose="020B0503020204020204" pitchFamily="34" charset="-122"/>
            </a:endParaRPr>
          </a:p>
        </p:txBody>
      </p:sp>
      <p:sp>
        <p:nvSpPr>
          <p:cNvPr id="4" name="矩形 3"/>
          <p:cNvSpPr/>
          <p:nvPr/>
        </p:nvSpPr>
        <p:spPr>
          <a:xfrm>
            <a:off x="2841350" y="880159"/>
            <a:ext cx="863947" cy="504056"/>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dirty="0" smtClean="0">
                <a:latin typeface="微软雅黑" panose="020B0503020204020204" pitchFamily="34" charset="-122"/>
                <a:ea typeface="微软雅黑" panose="020B0503020204020204" pitchFamily="34" charset="-122"/>
              </a:rPr>
              <a:t>设计</a:t>
            </a:r>
            <a:endParaRPr lang="zh-CN" altLang="en-US" dirty="0">
              <a:latin typeface="微软雅黑" panose="020B0503020204020204" pitchFamily="34" charset="-122"/>
              <a:ea typeface="微软雅黑" panose="020B0503020204020204" pitchFamily="34" charset="-122"/>
            </a:endParaRPr>
          </a:p>
        </p:txBody>
      </p:sp>
      <p:sp>
        <p:nvSpPr>
          <p:cNvPr id="5" name="矩形 4"/>
          <p:cNvSpPr/>
          <p:nvPr/>
        </p:nvSpPr>
        <p:spPr>
          <a:xfrm>
            <a:off x="2843808" y="3395914"/>
            <a:ext cx="861489" cy="504056"/>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dirty="0" smtClean="0">
                <a:latin typeface="微软雅黑" panose="020B0503020204020204" pitchFamily="34" charset="-122"/>
                <a:ea typeface="微软雅黑" panose="020B0503020204020204" pitchFamily="34" charset="-122"/>
              </a:rPr>
              <a:t>设计</a:t>
            </a:r>
            <a:endParaRPr lang="zh-CN" altLang="en-US" dirty="0">
              <a:latin typeface="微软雅黑" panose="020B0503020204020204" pitchFamily="34" charset="-122"/>
              <a:ea typeface="微软雅黑" panose="020B0503020204020204" pitchFamily="34" charset="-122"/>
            </a:endParaRPr>
          </a:p>
        </p:txBody>
      </p:sp>
      <p:sp>
        <p:nvSpPr>
          <p:cNvPr id="6" name="矩形 5"/>
          <p:cNvSpPr/>
          <p:nvPr/>
        </p:nvSpPr>
        <p:spPr>
          <a:xfrm>
            <a:off x="4134947" y="880159"/>
            <a:ext cx="864096" cy="504056"/>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dirty="0">
                <a:latin typeface="微软雅黑" panose="020B0503020204020204" pitchFamily="34" charset="-122"/>
                <a:ea typeface="微软雅黑" panose="020B0503020204020204" pitchFamily="34" charset="-122"/>
              </a:rPr>
              <a:t>编码</a:t>
            </a:r>
          </a:p>
        </p:txBody>
      </p:sp>
      <p:sp>
        <p:nvSpPr>
          <p:cNvPr id="7" name="矩形 6"/>
          <p:cNvSpPr/>
          <p:nvPr/>
        </p:nvSpPr>
        <p:spPr>
          <a:xfrm>
            <a:off x="4134947" y="3395914"/>
            <a:ext cx="864096" cy="504056"/>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dirty="0">
                <a:latin typeface="微软雅黑" panose="020B0503020204020204" pitchFamily="34" charset="-122"/>
                <a:ea typeface="微软雅黑" panose="020B0503020204020204" pitchFamily="34" charset="-122"/>
              </a:rPr>
              <a:t>编码</a:t>
            </a:r>
          </a:p>
        </p:txBody>
      </p:sp>
      <p:sp>
        <p:nvSpPr>
          <p:cNvPr id="8" name="矩形 7"/>
          <p:cNvSpPr/>
          <p:nvPr/>
        </p:nvSpPr>
        <p:spPr>
          <a:xfrm>
            <a:off x="5428693" y="885630"/>
            <a:ext cx="864096" cy="504056"/>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dirty="0">
                <a:latin typeface="微软雅黑" panose="020B0503020204020204" pitchFamily="34" charset="-122"/>
                <a:ea typeface="微软雅黑" panose="020B0503020204020204" pitchFamily="34" charset="-122"/>
              </a:rPr>
              <a:t>自测</a:t>
            </a:r>
          </a:p>
        </p:txBody>
      </p:sp>
      <p:sp>
        <p:nvSpPr>
          <p:cNvPr id="9" name="矩形 8"/>
          <p:cNvSpPr/>
          <p:nvPr/>
        </p:nvSpPr>
        <p:spPr>
          <a:xfrm>
            <a:off x="5428693" y="3395914"/>
            <a:ext cx="864096" cy="504056"/>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dirty="0">
                <a:latin typeface="微软雅黑" panose="020B0503020204020204" pitchFamily="34" charset="-122"/>
                <a:ea typeface="微软雅黑" panose="020B0503020204020204" pitchFamily="34" charset="-122"/>
              </a:rPr>
              <a:t>自测</a:t>
            </a:r>
          </a:p>
        </p:txBody>
      </p:sp>
      <p:sp>
        <p:nvSpPr>
          <p:cNvPr id="10" name="矩形 9"/>
          <p:cNvSpPr/>
          <p:nvPr/>
        </p:nvSpPr>
        <p:spPr>
          <a:xfrm>
            <a:off x="6732240" y="2142321"/>
            <a:ext cx="864096" cy="504056"/>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dirty="0">
                <a:latin typeface="微软雅黑" panose="020B0503020204020204" pitchFamily="34" charset="-122"/>
                <a:ea typeface="微软雅黑" panose="020B0503020204020204" pitchFamily="34" charset="-122"/>
              </a:rPr>
              <a:t>联调</a:t>
            </a:r>
          </a:p>
        </p:txBody>
      </p:sp>
      <p:sp>
        <p:nvSpPr>
          <p:cNvPr id="11" name="右箭头 10"/>
          <p:cNvSpPr/>
          <p:nvPr/>
        </p:nvSpPr>
        <p:spPr>
          <a:xfrm>
            <a:off x="2467666" y="987601"/>
            <a:ext cx="317717" cy="310154"/>
          </a:xfrm>
          <a:prstGeom prst="rightArrow">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2" name="右箭头 11"/>
          <p:cNvSpPr/>
          <p:nvPr/>
        </p:nvSpPr>
        <p:spPr>
          <a:xfrm>
            <a:off x="2467665" y="3500554"/>
            <a:ext cx="317717" cy="310154"/>
          </a:xfrm>
          <a:prstGeom prst="rightArrow">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3" name="右箭头 12"/>
          <p:cNvSpPr/>
          <p:nvPr/>
        </p:nvSpPr>
        <p:spPr>
          <a:xfrm>
            <a:off x="3761264" y="987601"/>
            <a:ext cx="317717" cy="310154"/>
          </a:xfrm>
          <a:prstGeom prst="rightArrow">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4" name="右箭头 13"/>
          <p:cNvSpPr/>
          <p:nvPr/>
        </p:nvSpPr>
        <p:spPr>
          <a:xfrm>
            <a:off x="3761263" y="3498689"/>
            <a:ext cx="317717" cy="310154"/>
          </a:xfrm>
          <a:prstGeom prst="rightArrow">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5" name="右箭头 14"/>
          <p:cNvSpPr/>
          <p:nvPr/>
        </p:nvSpPr>
        <p:spPr>
          <a:xfrm>
            <a:off x="5055009" y="982581"/>
            <a:ext cx="317717" cy="310154"/>
          </a:xfrm>
          <a:prstGeom prst="rightArrow">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6" name="右箭头 15"/>
          <p:cNvSpPr/>
          <p:nvPr/>
        </p:nvSpPr>
        <p:spPr>
          <a:xfrm>
            <a:off x="5055009" y="3500554"/>
            <a:ext cx="317717" cy="310154"/>
          </a:xfrm>
          <a:prstGeom prst="rightArrow">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7" name="矩形 16"/>
          <p:cNvSpPr/>
          <p:nvPr/>
        </p:nvSpPr>
        <p:spPr>
          <a:xfrm rot="5400000">
            <a:off x="6642050" y="766277"/>
            <a:ext cx="153740" cy="737195"/>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8" name="右箭头 17"/>
          <p:cNvSpPr/>
          <p:nvPr/>
        </p:nvSpPr>
        <p:spPr>
          <a:xfrm rot="5400000">
            <a:off x="6642993" y="1424222"/>
            <a:ext cx="1042590" cy="310154"/>
          </a:xfrm>
          <a:prstGeom prst="rightArrow">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9" name="矩形 18"/>
          <p:cNvSpPr/>
          <p:nvPr/>
        </p:nvSpPr>
        <p:spPr>
          <a:xfrm rot="5400000">
            <a:off x="6640483" y="3281749"/>
            <a:ext cx="153740" cy="737195"/>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20" name="右箭头 19"/>
          <p:cNvSpPr/>
          <p:nvPr/>
        </p:nvSpPr>
        <p:spPr>
          <a:xfrm rot="16200000">
            <a:off x="6657957" y="3065442"/>
            <a:ext cx="1012662" cy="310154"/>
          </a:xfrm>
          <a:prstGeom prst="rightArrow">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21" name="右箭头 20"/>
          <p:cNvSpPr/>
          <p:nvPr/>
        </p:nvSpPr>
        <p:spPr>
          <a:xfrm>
            <a:off x="7645040" y="2239272"/>
            <a:ext cx="317717" cy="310154"/>
          </a:xfrm>
          <a:prstGeom prst="rightArrow">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23" name="虚尾箭头 22"/>
          <p:cNvSpPr/>
          <p:nvPr/>
        </p:nvSpPr>
        <p:spPr>
          <a:xfrm rot="5400000">
            <a:off x="2996279" y="1518502"/>
            <a:ext cx="554087" cy="497192"/>
          </a:xfrm>
          <a:prstGeom prst="stripedRightArrow">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24" name="虚尾箭头 23"/>
          <p:cNvSpPr/>
          <p:nvPr/>
        </p:nvSpPr>
        <p:spPr>
          <a:xfrm rot="16200000">
            <a:off x="2997801" y="2771604"/>
            <a:ext cx="554087" cy="497192"/>
          </a:xfrm>
          <a:prstGeom prst="stripedRightArrow">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22" name="矩形 21">
            <a:hlinkClick r:id="rId3" action="ppaction://hlinksldjump"/>
          </p:cNvPr>
          <p:cNvSpPr/>
          <p:nvPr/>
        </p:nvSpPr>
        <p:spPr>
          <a:xfrm>
            <a:off x="2841350" y="2141621"/>
            <a:ext cx="863947" cy="504056"/>
          </a:xfrm>
          <a:prstGeom prst="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altLang="zh-CN" dirty="0" smtClean="0">
                <a:latin typeface="微软雅黑" panose="020B0503020204020204" pitchFamily="34" charset="-122"/>
                <a:ea typeface="微软雅黑" panose="020B0503020204020204" pitchFamily="34" charset="-122"/>
              </a:rPr>
              <a:t>NEI</a:t>
            </a:r>
            <a:endParaRPr lang="zh-CN" altLang="en-US" dirty="0">
              <a:latin typeface="微软雅黑" panose="020B0503020204020204" pitchFamily="34" charset="-122"/>
              <a:ea typeface="微软雅黑" panose="020B0503020204020204" pitchFamily="34" charset="-122"/>
            </a:endParaRPr>
          </a:p>
        </p:txBody>
      </p:sp>
      <p:sp>
        <p:nvSpPr>
          <p:cNvPr id="29" name="矩形 28">
            <a:hlinkClick r:id="rId4"/>
          </p:cNvPr>
          <p:cNvSpPr/>
          <p:nvPr/>
        </p:nvSpPr>
        <p:spPr>
          <a:xfrm>
            <a:off x="4134947" y="2141621"/>
            <a:ext cx="864096" cy="504056"/>
          </a:xfrm>
          <a:prstGeom prst="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zh-CN" altLang="en-US" sz="1200" dirty="0" smtClean="0">
                <a:latin typeface="微软雅黑" panose="020B0503020204020204" pitchFamily="34" charset="-122"/>
                <a:ea typeface="微软雅黑" panose="020B0503020204020204" pitchFamily="34" charset="-122"/>
              </a:rPr>
              <a:t>构建工具</a:t>
            </a:r>
            <a:endParaRPr lang="zh-CN" altLang="en-US" sz="1200" dirty="0">
              <a:latin typeface="微软雅黑" panose="020B0503020204020204" pitchFamily="34" charset="-122"/>
              <a:ea typeface="微软雅黑" panose="020B0503020204020204" pitchFamily="34" charset="-122"/>
            </a:endParaRPr>
          </a:p>
        </p:txBody>
      </p:sp>
      <p:sp>
        <p:nvSpPr>
          <p:cNvPr id="30" name="虚尾箭头 29"/>
          <p:cNvSpPr/>
          <p:nvPr/>
        </p:nvSpPr>
        <p:spPr>
          <a:xfrm rot="16200000">
            <a:off x="4289952" y="1518502"/>
            <a:ext cx="554087" cy="497192"/>
          </a:xfrm>
          <a:prstGeom prst="stripedRightArrow">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31" name="虚尾箭头 30"/>
          <p:cNvSpPr/>
          <p:nvPr/>
        </p:nvSpPr>
        <p:spPr>
          <a:xfrm rot="16200000">
            <a:off x="5607853" y="1494274"/>
            <a:ext cx="505632" cy="497192"/>
          </a:xfrm>
          <a:prstGeom prst="stripedRightArrow">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32" name="虚尾箭头 31"/>
          <p:cNvSpPr/>
          <p:nvPr/>
        </p:nvSpPr>
        <p:spPr>
          <a:xfrm rot="5400000">
            <a:off x="4289952" y="2771605"/>
            <a:ext cx="554087" cy="497192"/>
          </a:xfrm>
          <a:prstGeom prst="stripedRightArrow">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34" name="矩形 33">
            <a:hlinkClick r:id="rId5"/>
          </p:cNvPr>
          <p:cNvSpPr/>
          <p:nvPr/>
        </p:nvSpPr>
        <p:spPr>
          <a:xfrm>
            <a:off x="5375737" y="2071414"/>
            <a:ext cx="979510" cy="283876"/>
          </a:xfrm>
          <a:prstGeom prst="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zh-CN" altLang="en-US" sz="1200" dirty="0" smtClean="0">
                <a:latin typeface="微软雅黑" panose="020B0503020204020204" pitchFamily="34" charset="-122"/>
                <a:ea typeface="微软雅黑" panose="020B0503020204020204" pitchFamily="34" charset="-122"/>
              </a:rPr>
              <a:t>模拟容器</a:t>
            </a:r>
            <a:endParaRPr lang="zh-CN" altLang="en-US" sz="1200" dirty="0">
              <a:latin typeface="微软雅黑" panose="020B0503020204020204" pitchFamily="34" charset="-122"/>
              <a:ea typeface="微软雅黑" panose="020B0503020204020204" pitchFamily="34" charset="-122"/>
            </a:endParaRPr>
          </a:p>
        </p:txBody>
      </p:sp>
      <p:sp>
        <p:nvSpPr>
          <p:cNvPr id="37" name="矩形 36">
            <a:hlinkClick r:id="rId6" action="ppaction://hlinksldjump"/>
          </p:cNvPr>
          <p:cNvSpPr/>
          <p:nvPr/>
        </p:nvSpPr>
        <p:spPr>
          <a:xfrm>
            <a:off x="5375736" y="2428171"/>
            <a:ext cx="979511" cy="286016"/>
          </a:xfrm>
          <a:prstGeom prst="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altLang="zh-CN" sz="1200" b="1" dirty="0"/>
              <a:t>Phosphorus</a:t>
            </a:r>
            <a:endParaRPr lang="zh-CN" altLang="en-US" sz="1000" dirty="0">
              <a:latin typeface="微软雅黑" panose="020B0503020204020204" pitchFamily="34" charset="-122"/>
              <a:ea typeface="微软雅黑" panose="020B0503020204020204" pitchFamily="34" charset="-122"/>
            </a:endParaRPr>
          </a:p>
        </p:txBody>
      </p:sp>
      <p:sp>
        <p:nvSpPr>
          <p:cNvPr id="38" name="虚尾箭头 37"/>
          <p:cNvSpPr/>
          <p:nvPr/>
        </p:nvSpPr>
        <p:spPr>
          <a:xfrm rot="5400000">
            <a:off x="5605934" y="2793915"/>
            <a:ext cx="509469" cy="497192"/>
          </a:xfrm>
          <a:prstGeom prst="stripedRightArrow">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39" name="燕尾形箭头 38"/>
          <p:cNvSpPr/>
          <p:nvPr/>
        </p:nvSpPr>
        <p:spPr>
          <a:xfrm>
            <a:off x="3761263" y="2236204"/>
            <a:ext cx="317717" cy="324036"/>
          </a:xfrm>
          <a:prstGeom prst="notchedRightArrow">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35" name="燕尾形箭头 34"/>
          <p:cNvSpPr/>
          <p:nvPr/>
        </p:nvSpPr>
        <p:spPr>
          <a:xfrm>
            <a:off x="5025668" y="2229782"/>
            <a:ext cx="317717" cy="324036"/>
          </a:xfrm>
          <a:prstGeom prst="notchedRightArrow">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506884887"/>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stretch>
            <a:fillRect/>
          </a:stretch>
        </p:blipFill>
        <p:spPr>
          <a:xfrm>
            <a:off x="358220" y="1217731"/>
            <a:ext cx="3846120" cy="2437111"/>
          </a:xfrm>
          <a:prstGeom prst="rect">
            <a:avLst/>
          </a:prstGeom>
        </p:spPr>
      </p:pic>
      <p:sp>
        <p:nvSpPr>
          <p:cNvPr id="6" name="文本框 5"/>
          <p:cNvSpPr txBox="1"/>
          <p:nvPr/>
        </p:nvSpPr>
        <p:spPr>
          <a:xfrm>
            <a:off x="809822" y="1323295"/>
            <a:ext cx="1727946" cy="184666"/>
          </a:xfrm>
          <a:prstGeom prst="rect">
            <a:avLst/>
          </a:prstGeom>
          <a:noFill/>
        </p:spPr>
        <p:txBody>
          <a:bodyPr wrap="square" rtlCol="0">
            <a:spAutoFit/>
          </a:bodyPr>
          <a:lstStyle/>
          <a:p>
            <a:r>
              <a:rPr lang="en-US" altLang="zh-CN" sz="600" b="1" dirty="0" smtClean="0">
                <a:solidFill>
                  <a:srgbClr val="C00000"/>
                </a:solidFill>
                <a:latin typeface="Monaco" panose="00000400000000000000" pitchFamily="2" charset="0"/>
                <a:ea typeface="微软雅黑" panose="020B0503020204020204" pitchFamily="34" charset="-122"/>
              </a:rPr>
              <a:t>http://music.163.com/dj/54678/</a:t>
            </a:r>
            <a:endParaRPr lang="zh-CN" altLang="en-US" sz="600" b="1" dirty="0">
              <a:solidFill>
                <a:srgbClr val="C00000"/>
              </a:solidFill>
              <a:latin typeface="Monaco" panose="00000400000000000000" pitchFamily="2" charset="0"/>
              <a:ea typeface="微软雅黑" panose="020B0503020204020204" pitchFamily="34" charset="-122"/>
            </a:endParaRPr>
          </a:p>
        </p:txBody>
      </p:sp>
      <p:pic>
        <p:nvPicPr>
          <p:cNvPr id="7" name="图片 6"/>
          <p:cNvPicPr>
            <a:picLocks noChangeAspect="1"/>
          </p:cNvPicPr>
          <p:nvPr/>
        </p:nvPicPr>
        <p:blipFill>
          <a:blip r:embed="rId4"/>
          <a:stretch>
            <a:fillRect/>
          </a:stretch>
        </p:blipFill>
        <p:spPr>
          <a:xfrm>
            <a:off x="409278" y="1498436"/>
            <a:ext cx="3744416" cy="2109260"/>
          </a:xfrm>
          <a:prstGeom prst="rect">
            <a:avLst/>
          </a:prstGeom>
        </p:spPr>
      </p:pic>
      <p:pic>
        <p:nvPicPr>
          <p:cNvPr id="8" name="图片 7"/>
          <p:cNvPicPr>
            <a:picLocks noChangeAspect="1"/>
          </p:cNvPicPr>
          <p:nvPr/>
        </p:nvPicPr>
        <p:blipFill>
          <a:blip r:embed="rId5"/>
          <a:stretch>
            <a:fillRect/>
          </a:stretch>
        </p:blipFill>
        <p:spPr>
          <a:xfrm>
            <a:off x="3094693" y="2050524"/>
            <a:ext cx="655128" cy="1249536"/>
          </a:xfrm>
          <a:prstGeom prst="rect">
            <a:avLst/>
          </a:prstGeom>
        </p:spPr>
      </p:pic>
      <p:pic>
        <p:nvPicPr>
          <p:cNvPr id="9" name="图片 8"/>
          <p:cNvPicPr>
            <a:picLocks noChangeAspect="1"/>
          </p:cNvPicPr>
          <p:nvPr/>
        </p:nvPicPr>
        <p:blipFill>
          <a:blip r:embed="rId6"/>
          <a:stretch>
            <a:fillRect/>
          </a:stretch>
        </p:blipFill>
        <p:spPr>
          <a:xfrm>
            <a:off x="827211" y="3025620"/>
            <a:ext cx="2148955" cy="581522"/>
          </a:xfrm>
          <a:prstGeom prst="rect">
            <a:avLst/>
          </a:prstGeom>
        </p:spPr>
      </p:pic>
      <p:sp>
        <p:nvSpPr>
          <p:cNvPr id="2" name="矩形 1"/>
          <p:cNvSpPr/>
          <p:nvPr/>
        </p:nvSpPr>
        <p:spPr>
          <a:xfrm>
            <a:off x="1704921" y="3643159"/>
            <a:ext cx="1127233" cy="584775"/>
          </a:xfrm>
          <a:prstGeom prst="rect">
            <a:avLst/>
          </a:prstGeom>
          <a:noFill/>
        </p:spPr>
        <p:txBody>
          <a:bodyPr wrap="none" lIns="91440" tIns="45720" rIns="91440" bIns="45720">
            <a:spAutoFit/>
          </a:bodyPr>
          <a:lstStyle/>
          <a:p>
            <a:pPr algn="ctr"/>
            <a:r>
              <a:rPr lang="zh-CN" altLang="en-US" sz="3200" b="1" dirty="0" smtClean="0">
                <a:ln w="9525">
                  <a:solidFill>
                    <a:schemeClr val="bg1"/>
                  </a:solidFill>
                  <a:prstDash val="solid"/>
                </a:ln>
                <a:solidFill>
                  <a:srgbClr val="C00000"/>
                </a:solidFill>
                <a:effectLst>
                  <a:outerShdw blurRad="12700" dist="38100" dir="2700000" algn="tl" rotWithShape="0">
                    <a:schemeClr val="accent5">
                      <a:lumMod val="60000"/>
                      <a:lumOff val="40000"/>
                    </a:schemeClr>
                  </a:outerShdw>
                </a:effectLst>
                <a:latin typeface="微软雅黑" panose="020B0503020204020204" pitchFamily="34" charset="-122"/>
                <a:ea typeface="微软雅黑" panose="020B0503020204020204" pitchFamily="34" charset="-122"/>
              </a:rPr>
              <a:t>前 端</a:t>
            </a:r>
            <a:endParaRPr lang="zh-CN" altLang="en-US" sz="3200" b="1" dirty="0">
              <a:ln w="9525">
                <a:solidFill>
                  <a:schemeClr val="bg1"/>
                </a:solidFill>
                <a:prstDash val="solid"/>
              </a:ln>
              <a:solidFill>
                <a:srgbClr val="C00000"/>
              </a:solidFill>
              <a:effectLst>
                <a:outerShdw blurRad="12700" dist="38100" dir="2700000" algn="tl" rotWithShape="0">
                  <a:schemeClr val="accent5">
                    <a:lumMod val="60000"/>
                    <a:lumOff val="40000"/>
                  </a:schemeClr>
                </a:outerShdw>
              </a:effectLst>
              <a:latin typeface="微软雅黑" panose="020B0503020204020204" pitchFamily="34" charset="-122"/>
              <a:ea typeface="微软雅黑" panose="020B0503020204020204" pitchFamily="34" charset="-122"/>
            </a:endParaRPr>
          </a:p>
        </p:txBody>
      </p:sp>
      <p:sp>
        <p:nvSpPr>
          <p:cNvPr id="12" name="矩形 11"/>
          <p:cNvSpPr/>
          <p:nvPr/>
        </p:nvSpPr>
        <p:spPr>
          <a:xfrm>
            <a:off x="7606537" y="3607142"/>
            <a:ext cx="1127233" cy="584775"/>
          </a:xfrm>
          <a:prstGeom prst="rect">
            <a:avLst/>
          </a:prstGeom>
          <a:noFill/>
        </p:spPr>
        <p:txBody>
          <a:bodyPr wrap="none" lIns="91440" tIns="45720" rIns="91440" bIns="45720">
            <a:spAutoFit/>
          </a:bodyPr>
          <a:lstStyle/>
          <a:p>
            <a:pPr algn="ctr"/>
            <a:r>
              <a:rPr lang="zh-CN" altLang="en-US" sz="3200" b="1" dirty="0" smtClean="0">
                <a:ln w="9525">
                  <a:solidFill>
                    <a:schemeClr val="bg1"/>
                  </a:solidFill>
                  <a:prstDash val="solid"/>
                </a:ln>
                <a:solidFill>
                  <a:srgbClr val="C00000"/>
                </a:solidFill>
                <a:effectLst>
                  <a:outerShdw blurRad="12700" dist="38100" dir="2700000" algn="tl" rotWithShape="0">
                    <a:schemeClr val="accent5">
                      <a:lumMod val="60000"/>
                      <a:lumOff val="40000"/>
                    </a:schemeClr>
                  </a:outerShdw>
                </a:effectLst>
                <a:latin typeface="微软雅黑" panose="020B0503020204020204" pitchFamily="34" charset="-122"/>
                <a:ea typeface="微软雅黑" panose="020B0503020204020204" pitchFamily="34" charset="-122"/>
              </a:rPr>
              <a:t>后 端</a:t>
            </a:r>
            <a:endParaRPr lang="zh-CN" altLang="en-US" sz="3200" b="1" dirty="0">
              <a:ln w="9525">
                <a:solidFill>
                  <a:schemeClr val="bg1"/>
                </a:solidFill>
                <a:prstDash val="solid"/>
              </a:ln>
              <a:solidFill>
                <a:srgbClr val="C00000"/>
              </a:solidFill>
              <a:effectLst>
                <a:outerShdw blurRad="12700" dist="38100" dir="2700000" algn="tl" rotWithShape="0">
                  <a:schemeClr val="accent5">
                    <a:lumMod val="60000"/>
                    <a:lumOff val="40000"/>
                  </a:schemeClr>
                </a:outerShdw>
              </a:effectLst>
              <a:latin typeface="微软雅黑" panose="020B0503020204020204" pitchFamily="34" charset="-122"/>
              <a:ea typeface="微软雅黑" panose="020B0503020204020204" pitchFamily="34" charset="-122"/>
            </a:endParaRPr>
          </a:p>
        </p:txBody>
      </p:sp>
      <p:sp>
        <p:nvSpPr>
          <p:cNvPr id="13" name="右箭头 12"/>
          <p:cNvSpPr/>
          <p:nvPr/>
        </p:nvSpPr>
        <p:spPr>
          <a:xfrm>
            <a:off x="4391279" y="2039920"/>
            <a:ext cx="1188833" cy="244618"/>
          </a:xfrm>
          <a:prstGeom prst="rightArrow">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4" name="右箭头 13"/>
          <p:cNvSpPr/>
          <p:nvPr/>
        </p:nvSpPr>
        <p:spPr>
          <a:xfrm rot="10800000">
            <a:off x="4391279" y="2379861"/>
            <a:ext cx="1188833" cy="244618"/>
          </a:xfrm>
          <a:prstGeom prst="rightArrow">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5" name="右箭头 14"/>
          <p:cNvSpPr/>
          <p:nvPr/>
        </p:nvSpPr>
        <p:spPr>
          <a:xfrm>
            <a:off x="6804248" y="2162229"/>
            <a:ext cx="778589" cy="310820"/>
          </a:xfrm>
          <a:prstGeom prst="rightArrow">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6" name="乘号 15"/>
          <p:cNvSpPr/>
          <p:nvPr/>
        </p:nvSpPr>
        <p:spPr>
          <a:xfrm>
            <a:off x="6898378" y="2027421"/>
            <a:ext cx="504056" cy="580436"/>
          </a:xfrm>
          <a:prstGeom prst="mathMultiply">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a:p>
        </p:txBody>
      </p:sp>
      <p:sp>
        <p:nvSpPr>
          <p:cNvPr id="17" name="右箭头 16"/>
          <p:cNvSpPr/>
          <p:nvPr/>
        </p:nvSpPr>
        <p:spPr>
          <a:xfrm>
            <a:off x="4391279" y="2041000"/>
            <a:ext cx="1188833" cy="244618"/>
          </a:xfrm>
          <a:prstGeom prst="rightArrow">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8" name="右箭头 17"/>
          <p:cNvSpPr/>
          <p:nvPr/>
        </p:nvSpPr>
        <p:spPr>
          <a:xfrm rot="10800000">
            <a:off x="4391748" y="2379862"/>
            <a:ext cx="1195506" cy="244618"/>
          </a:xfrm>
          <a:prstGeom prst="rightArrow">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21" name="圆角矩形 20"/>
          <p:cNvSpPr/>
          <p:nvPr/>
        </p:nvSpPr>
        <p:spPr>
          <a:xfrm>
            <a:off x="5536341" y="504792"/>
            <a:ext cx="1166528" cy="585263"/>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altLang="zh-CN" dirty="0" smtClean="0">
                <a:latin typeface="微软雅黑" panose="020B0503020204020204" pitchFamily="34" charset="-122"/>
                <a:ea typeface="微软雅黑" panose="020B0503020204020204" pitchFamily="34" charset="-122"/>
              </a:rPr>
              <a:t>NEI</a:t>
            </a:r>
            <a:r>
              <a:rPr lang="zh-CN" altLang="en-US" dirty="0" smtClean="0">
                <a:latin typeface="微软雅黑" panose="020B0503020204020204" pitchFamily="34" charset="-122"/>
                <a:ea typeface="微软雅黑" panose="020B0503020204020204" pitchFamily="34" charset="-122"/>
              </a:rPr>
              <a:t>平台</a:t>
            </a:r>
            <a:endParaRPr lang="zh-CN" altLang="en-US" dirty="0">
              <a:latin typeface="微软雅黑" panose="020B0503020204020204" pitchFamily="34" charset="-122"/>
              <a:ea typeface="微软雅黑" panose="020B0503020204020204" pitchFamily="34" charset="-122"/>
            </a:endParaRPr>
          </a:p>
        </p:txBody>
      </p:sp>
      <p:sp>
        <p:nvSpPr>
          <p:cNvPr id="22" name="右箭头 21"/>
          <p:cNvSpPr/>
          <p:nvPr/>
        </p:nvSpPr>
        <p:spPr>
          <a:xfrm rot="5400000">
            <a:off x="6031102" y="1421284"/>
            <a:ext cx="476400" cy="244618"/>
          </a:xfrm>
          <a:prstGeom prst="rightArrow">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23" name="右箭头 22"/>
          <p:cNvSpPr/>
          <p:nvPr/>
        </p:nvSpPr>
        <p:spPr>
          <a:xfrm rot="16200000">
            <a:off x="5732441" y="1413285"/>
            <a:ext cx="476400" cy="244618"/>
          </a:xfrm>
          <a:prstGeom prst="rightArrow">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24" name="右箭头 23"/>
          <p:cNvSpPr/>
          <p:nvPr/>
        </p:nvSpPr>
        <p:spPr>
          <a:xfrm rot="16200000">
            <a:off x="5732441" y="1413768"/>
            <a:ext cx="476400" cy="244618"/>
          </a:xfrm>
          <a:prstGeom prst="rightArrow">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25" name="右箭头 24"/>
          <p:cNvSpPr/>
          <p:nvPr/>
        </p:nvSpPr>
        <p:spPr>
          <a:xfrm rot="5400000">
            <a:off x="6031102" y="1419424"/>
            <a:ext cx="476400" cy="244618"/>
          </a:xfrm>
          <a:prstGeom prst="rightArrow">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pic>
        <p:nvPicPr>
          <p:cNvPr id="27" name="图片 26"/>
          <p:cNvPicPr>
            <a:picLocks noChangeAspect="1"/>
          </p:cNvPicPr>
          <p:nvPr/>
        </p:nvPicPr>
        <p:blipFill>
          <a:blip r:embed="rId7"/>
          <a:stretch>
            <a:fillRect/>
          </a:stretch>
        </p:blipFill>
        <p:spPr>
          <a:xfrm>
            <a:off x="5767492" y="1981133"/>
            <a:ext cx="1003621" cy="922150"/>
          </a:xfrm>
          <a:prstGeom prst="rect">
            <a:avLst/>
          </a:prstGeom>
        </p:spPr>
      </p:pic>
      <p:pic>
        <p:nvPicPr>
          <p:cNvPr id="28" name="图片 27"/>
          <p:cNvPicPr>
            <a:picLocks noChangeAspect="1"/>
          </p:cNvPicPr>
          <p:nvPr/>
        </p:nvPicPr>
        <p:blipFill>
          <a:blip r:embed="rId7"/>
          <a:stretch>
            <a:fillRect/>
          </a:stretch>
        </p:blipFill>
        <p:spPr>
          <a:xfrm>
            <a:off x="7668344" y="1975211"/>
            <a:ext cx="1003621" cy="922150"/>
          </a:xfrm>
          <a:prstGeom prst="rect">
            <a:avLst/>
          </a:prstGeom>
        </p:spPr>
      </p:pic>
      <p:sp>
        <p:nvSpPr>
          <p:cNvPr id="29" name="矩形 28"/>
          <p:cNvSpPr/>
          <p:nvPr/>
        </p:nvSpPr>
        <p:spPr>
          <a:xfrm>
            <a:off x="5206535" y="3587022"/>
            <a:ext cx="1826141" cy="584775"/>
          </a:xfrm>
          <a:prstGeom prst="rect">
            <a:avLst/>
          </a:prstGeom>
          <a:noFill/>
        </p:spPr>
        <p:txBody>
          <a:bodyPr wrap="none" lIns="91440" tIns="45720" rIns="91440" bIns="45720">
            <a:spAutoFit/>
          </a:bodyPr>
          <a:lstStyle/>
          <a:p>
            <a:pPr algn="ctr"/>
            <a:r>
              <a:rPr lang="zh-CN" altLang="en-US" sz="3200" b="1" dirty="0" smtClean="0">
                <a:ln w="9525">
                  <a:solidFill>
                    <a:schemeClr val="bg1"/>
                  </a:solidFill>
                  <a:prstDash val="solid"/>
                </a:ln>
                <a:solidFill>
                  <a:srgbClr val="C00000"/>
                </a:solidFill>
                <a:effectLst>
                  <a:outerShdw blurRad="12700" dist="38100" dir="2700000" algn="tl" rotWithShape="0">
                    <a:schemeClr val="accent5">
                      <a:lumMod val="60000"/>
                      <a:lumOff val="40000"/>
                    </a:schemeClr>
                  </a:outerShdw>
                </a:effectLst>
                <a:latin typeface="微软雅黑" panose="020B0503020204020204" pitchFamily="34" charset="-122"/>
                <a:ea typeface="微软雅黑" panose="020B0503020204020204" pitchFamily="34" charset="-122"/>
              </a:rPr>
              <a:t>模拟容器</a:t>
            </a:r>
            <a:endParaRPr lang="zh-CN" altLang="en-US" sz="3200" b="1" dirty="0">
              <a:ln w="9525">
                <a:solidFill>
                  <a:schemeClr val="bg1"/>
                </a:solidFill>
                <a:prstDash val="solid"/>
              </a:ln>
              <a:solidFill>
                <a:srgbClr val="C00000"/>
              </a:solidFill>
              <a:effectLst>
                <a:outerShdw blurRad="12700" dist="38100" dir="2700000" algn="tl" rotWithShape="0">
                  <a:schemeClr val="accent5">
                    <a:lumMod val="60000"/>
                    <a:lumOff val="40000"/>
                  </a:schemeClr>
                </a:outerShdw>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79777607"/>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75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fade">
                                      <p:cBhvr>
                                        <p:cTn id="15" dur="750"/>
                                        <p:tgtEl>
                                          <p:spTgt spid="2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75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37" presetClass="entr" presetSubtype="0" fill="hold" grpId="0" nodeType="clickEffect">
                                  <p:stCondLst>
                                    <p:cond delay="0"/>
                                  </p:stCondLst>
                                  <p:childTnLst>
                                    <p:set>
                                      <p:cBhvr>
                                        <p:cTn id="22" dur="1" fill="hold">
                                          <p:stCondLst>
                                            <p:cond delay="0"/>
                                          </p:stCondLst>
                                        </p:cTn>
                                        <p:tgtEl>
                                          <p:spTgt spid="29"/>
                                        </p:tgtEl>
                                        <p:attrNameLst>
                                          <p:attrName>style.visibility</p:attrName>
                                        </p:attrNameLst>
                                      </p:cBhvr>
                                      <p:to>
                                        <p:strVal val="visible"/>
                                      </p:to>
                                    </p:set>
                                    <p:animEffect transition="in" filter="fade">
                                      <p:cBhvr>
                                        <p:cTn id="23" dur="1000"/>
                                        <p:tgtEl>
                                          <p:spTgt spid="29"/>
                                        </p:tgtEl>
                                      </p:cBhvr>
                                    </p:animEffect>
                                    <p:anim calcmode="lin" valueType="num">
                                      <p:cBhvr>
                                        <p:cTn id="24" dur="1000" fill="hold"/>
                                        <p:tgtEl>
                                          <p:spTgt spid="29"/>
                                        </p:tgtEl>
                                        <p:attrNameLst>
                                          <p:attrName>ppt_x</p:attrName>
                                        </p:attrNameLst>
                                      </p:cBhvr>
                                      <p:tavLst>
                                        <p:tav tm="0">
                                          <p:val>
                                            <p:strVal val="#ppt_x"/>
                                          </p:val>
                                        </p:tav>
                                        <p:tav tm="100000">
                                          <p:val>
                                            <p:strVal val="#ppt_x"/>
                                          </p:val>
                                        </p:tav>
                                      </p:tavLst>
                                    </p:anim>
                                    <p:anim calcmode="lin" valueType="num">
                                      <p:cBhvr>
                                        <p:cTn id="25" dur="900" decel="100000" fill="hold"/>
                                        <p:tgtEl>
                                          <p:spTgt spid="29"/>
                                        </p:tgtEl>
                                        <p:attrNameLst>
                                          <p:attrName>ppt_y</p:attrName>
                                        </p:attrNameLst>
                                      </p:cBhvr>
                                      <p:tavLst>
                                        <p:tav tm="0">
                                          <p:val>
                                            <p:strVal val="#ppt_y+1"/>
                                          </p:val>
                                        </p:tav>
                                        <p:tav tm="100000">
                                          <p:val>
                                            <p:strVal val="#ppt_y-.03"/>
                                          </p:val>
                                        </p:tav>
                                      </p:tavLst>
                                    </p:anim>
                                    <p:anim calcmode="lin" valueType="num">
                                      <p:cBhvr>
                                        <p:cTn id="26" dur="100" accel="100000" fill="hold">
                                          <p:stCondLst>
                                            <p:cond delay="900"/>
                                          </p:stCondLst>
                                        </p:cTn>
                                        <p:tgtEl>
                                          <p:spTgt spid="29"/>
                                        </p:tgtEl>
                                        <p:attrNameLst>
                                          <p:attrName>ppt_y</p:attrName>
                                        </p:attrNameLst>
                                      </p:cBhvr>
                                      <p:tavLst>
                                        <p:tav tm="0">
                                          <p:val>
                                            <p:strVal val="#ppt_y-.03"/>
                                          </p:val>
                                        </p:tav>
                                        <p:tav tm="100000">
                                          <p:val>
                                            <p:strVal val="#ppt_y"/>
                                          </p:val>
                                        </p:tav>
                                      </p:tavLst>
                                    </p:anim>
                                  </p:childTnLst>
                                </p:cTn>
                              </p:par>
                              <p:par>
                                <p:cTn id="27" presetID="37" presetClass="entr" presetSubtype="0" fill="hold" nodeType="withEffect">
                                  <p:stCondLst>
                                    <p:cond delay="0"/>
                                  </p:stCondLst>
                                  <p:childTnLst>
                                    <p:set>
                                      <p:cBhvr>
                                        <p:cTn id="28" dur="1" fill="hold">
                                          <p:stCondLst>
                                            <p:cond delay="0"/>
                                          </p:stCondLst>
                                        </p:cTn>
                                        <p:tgtEl>
                                          <p:spTgt spid="27"/>
                                        </p:tgtEl>
                                        <p:attrNameLst>
                                          <p:attrName>style.visibility</p:attrName>
                                        </p:attrNameLst>
                                      </p:cBhvr>
                                      <p:to>
                                        <p:strVal val="visible"/>
                                      </p:to>
                                    </p:set>
                                    <p:animEffect transition="in" filter="fade">
                                      <p:cBhvr>
                                        <p:cTn id="29" dur="1000"/>
                                        <p:tgtEl>
                                          <p:spTgt spid="27"/>
                                        </p:tgtEl>
                                      </p:cBhvr>
                                    </p:animEffect>
                                    <p:anim calcmode="lin" valueType="num">
                                      <p:cBhvr>
                                        <p:cTn id="30" dur="1000" fill="hold"/>
                                        <p:tgtEl>
                                          <p:spTgt spid="27"/>
                                        </p:tgtEl>
                                        <p:attrNameLst>
                                          <p:attrName>ppt_x</p:attrName>
                                        </p:attrNameLst>
                                      </p:cBhvr>
                                      <p:tavLst>
                                        <p:tav tm="0">
                                          <p:val>
                                            <p:strVal val="#ppt_x"/>
                                          </p:val>
                                        </p:tav>
                                        <p:tav tm="100000">
                                          <p:val>
                                            <p:strVal val="#ppt_x"/>
                                          </p:val>
                                        </p:tav>
                                      </p:tavLst>
                                    </p:anim>
                                    <p:anim calcmode="lin" valueType="num">
                                      <p:cBhvr>
                                        <p:cTn id="31" dur="900" decel="100000" fill="hold"/>
                                        <p:tgtEl>
                                          <p:spTgt spid="27"/>
                                        </p:tgtEl>
                                        <p:attrNameLst>
                                          <p:attrName>ppt_y</p:attrName>
                                        </p:attrNameLst>
                                      </p:cBhvr>
                                      <p:tavLst>
                                        <p:tav tm="0">
                                          <p:val>
                                            <p:strVal val="#ppt_y+1"/>
                                          </p:val>
                                        </p:tav>
                                        <p:tav tm="100000">
                                          <p:val>
                                            <p:strVal val="#ppt_y-.03"/>
                                          </p:val>
                                        </p:tav>
                                      </p:tavLst>
                                    </p:anim>
                                    <p:anim calcmode="lin" valueType="num">
                                      <p:cBhvr>
                                        <p:cTn id="32" dur="100" accel="100000" fill="hold">
                                          <p:stCondLst>
                                            <p:cond delay="900"/>
                                          </p:stCondLst>
                                        </p:cTn>
                                        <p:tgtEl>
                                          <p:spTgt spid="27"/>
                                        </p:tgtEl>
                                        <p:attrNameLst>
                                          <p:attrName>ppt_y</p:attrName>
                                        </p:attrNameLst>
                                      </p:cBhvr>
                                      <p:tavLst>
                                        <p:tav tm="0">
                                          <p:val>
                                            <p:strVal val="#ppt_y-.03"/>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iterate type="lt">
                                    <p:tmAbs val="30"/>
                                  </p:iterate>
                                  <p:childTnLst>
                                    <p:set>
                                      <p:cBhvr>
                                        <p:cTn id="36" dur="1" fill="hold">
                                          <p:stCondLst>
                                            <p:cond delay="0"/>
                                          </p:stCondLst>
                                        </p:cTn>
                                        <p:tgtEl>
                                          <p:spTgt spid="6"/>
                                        </p:tgtEl>
                                        <p:attrNameLst>
                                          <p:attrName>style.visibility</p:attrName>
                                        </p:attrNameLst>
                                      </p:cBhvr>
                                      <p:to>
                                        <p:strVal val="visible"/>
                                      </p:to>
                                    </p:set>
                                  </p:childTnLst>
                                </p:cTn>
                              </p:par>
                            </p:childTnLst>
                          </p:cTn>
                        </p:par>
                        <p:par>
                          <p:cTn id="37" fill="hold">
                            <p:stCondLst>
                              <p:cond delay="871"/>
                            </p:stCondLst>
                            <p:childTnLst>
                              <p:par>
                                <p:cTn id="38" presetID="22" presetClass="entr" presetSubtype="8" fill="hold" grpId="0" nodeType="afterEffect">
                                  <p:stCondLst>
                                    <p:cond delay="0"/>
                                  </p:stCondLst>
                                  <p:childTnLst>
                                    <p:set>
                                      <p:cBhvr>
                                        <p:cTn id="39" dur="1" fill="hold">
                                          <p:stCondLst>
                                            <p:cond delay="0"/>
                                          </p:stCondLst>
                                        </p:cTn>
                                        <p:tgtEl>
                                          <p:spTgt spid="13"/>
                                        </p:tgtEl>
                                        <p:attrNameLst>
                                          <p:attrName>style.visibility</p:attrName>
                                        </p:attrNameLst>
                                      </p:cBhvr>
                                      <p:to>
                                        <p:strVal val="visible"/>
                                      </p:to>
                                    </p:set>
                                    <p:animEffect transition="in" filter="wipe(left)">
                                      <p:cBhvr>
                                        <p:cTn id="40" dur="750"/>
                                        <p:tgtEl>
                                          <p:spTgt spid="13"/>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grpId="0" nodeType="clickEffect">
                                  <p:stCondLst>
                                    <p:cond delay="0"/>
                                  </p:stCondLst>
                                  <p:childTnLst>
                                    <p:set>
                                      <p:cBhvr>
                                        <p:cTn id="44" dur="1" fill="hold">
                                          <p:stCondLst>
                                            <p:cond delay="0"/>
                                          </p:stCondLst>
                                        </p:cTn>
                                        <p:tgtEl>
                                          <p:spTgt spid="23"/>
                                        </p:tgtEl>
                                        <p:attrNameLst>
                                          <p:attrName>style.visibility</p:attrName>
                                        </p:attrNameLst>
                                      </p:cBhvr>
                                      <p:to>
                                        <p:strVal val="visible"/>
                                      </p:to>
                                    </p:set>
                                    <p:animEffect transition="in" filter="wipe(down)">
                                      <p:cBhvr>
                                        <p:cTn id="45" dur="750"/>
                                        <p:tgtEl>
                                          <p:spTgt spid="23"/>
                                        </p:tgtEl>
                                      </p:cBhvr>
                                    </p:animEffect>
                                  </p:childTnLst>
                                </p:cTn>
                              </p:par>
                            </p:childTnLst>
                          </p:cTn>
                        </p:par>
                        <p:par>
                          <p:cTn id="46" fill="hold">
                            <p:stCondLst>
                              <p:cond delay="750"/>
                            </p:stCondLst>
                            <p:childTnLst>
                              <p:par>
                                <p:cTn id="47" presetID="10" presetClass="entr" presetSubtype="0" fill="hold" grpId="0" nodeType="afterEffect">
                                  <p:stCondLst>
                                    <p:cond delay="0"/>
                                  </p:stCondLst>
                                  <p:childTnLst>
                                    <p:set>
                                      <p:cBhvr>
                                        <p:cTn id="48" dur="1" fill="hold">
                                          <p:stCondLst>
                                            <p:cond delay="0"/>
                                          </p:stCondLst>
                                        </p:cTn>
                                        <p:tgtEl>
                                          <p:spTgt spid="21"/>
                                        </p:tgtEl>
                                        <p:attrNameLst>
                                          <p:attrName>style.visibility</p:attrName>
                                        </p:attrNameLst>
                                      </p:cBhvr>
                                      <p:to>
                                        <p:strVal val="visible"/>
                                      </p:to>
                                    </p:set>
                                    <p:animEffect transition="in" filter="fade">
                                      <p:cBhvr>
                                        <p:cTn id="49" dur="750"/>
                                        <p:tgtEl>
                                          <p:spTgt spid="21"/>
                                        </p:tgtEl>
                                      </p:cBhvr>
                                    </p:animEffect>
                                  </p:childTnLst>
                                </p:cTn>
                              </p:par>
                            </p:childTnLst>
                          </p:cTn>
                        </p:par>
                        <p:par>
                          <p:cTn id="50" fill="hold">
                            <p:stCondLst>
                              <p:cond delay="1500"/>
                            </p:stCondLst>
                            <p:childTnLst>
                              <p:par>
                                <p:cTn id="51" presetID="22" presetClass="entr" presetSubtype="1" fill="hold" grpId="0" nodeType="afterEffect">
                                  <p:stCondLst>
                                    <p:cond delay="0"/>
                                  </p:stCondLst>
                                  <p:childTnLst>
                                    <p:set>
                                      <p:cBhvr>
                                        <p:cTn id="52" dur="1" fill="hold">
                                          <p:stCondLst>
                                            <p:cond delay="0"/>
                                          </p:stCondLst>
                                        </p:cTn>
                                        <p:tgtEl>
                                          <p:spTgt spid="22"/>
                                        </p:tgtEl>
                                        <p:attrNameLst>
                                          <p:attrName>style.visibility</p:attrName>
                                        </p:attrNameLst>
                                      </p:cBhvr>
                                      <p:to>
                                        <p:strVal val="visible"/>
                                      </p:to>
                                    </p:set>
                                    <p:animEffect transition="in" filter="wipe(up)">
                                      <p:cBhvr>
                                        <p:cTn id="53" dur="750"/>
                                        <p:tgtEl>
                                          <p:spTgt spid="22"/>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2" fill="hold" grpId="0" nodeType="clickEffect">
                                  <p:stCondLst>
                                    <p:cond delay="0"/>
                                  </p:stCondLst>
                                  <p:childTnLst>
                                    <p:set>
                                      <p:cBhvr>
                                        <p:cTn id="57" dur="1" fill="hold">
                                          <p:stCondLst>
                                            <p:cond delay="0"/>
                                          </p:stCondLst>
                                        </p:cTn>
                                        <p:tgtEl>
                                          <p:spTgt spid="14"/>
                                        </p:tgtEl>
                                        <p:attrNameLst>
                                          <p:attrName>style.visibility</p:attrName>
                                        </p:attrNameLst>
                                      </p:cBhvr>
                                      <p:to>
                                        <p:strVal val="visible"/>
                                      </p:to>
                                    </p:set>
                                    <p:animEffect transition="in" filter="wipe(right)">
                                      <p:cBhvr>
                                        <p:cTn id="58" dur="750"/>
                                        <p:tgtEl>
                                          <p:spTgt spid="14"/>
                                        </p:tgtEl>
                                      </p:cBhvr>
                                    </p:animEffect>
                                  </p:childTnLst>
                                </p:cTn>
                              </p:par>
                            </p:childTnLst>
                          </p:cTn>
                        </p:par>
                        <p:par>
                          <p:cTn id="59" fill="hold">
                            <p:stCondLst>
                              <p:cond delay="750"/>
                            </p:stCondLst>
                            <p:childTnLst>
                              <p:par>
                                <p:cTn id="60" presetID="22" presetClass="entr" presetSubtype="1" fill="hold" nodeType="afterEffect">
                                  <p:stCondLst>
                                    <p:cond delay="0"/>
                                  </p:stCondLst>
                                  <p:childTnLst>
                                    <p:set>
                                      <p:cBhvr>
                                        <p:cTn id="61" dur="1" fill="hold">
                                          <p:stCondLst>
                                            <p:cond delay="0"/>
                                          </p:stCondLst>
                                        </p:cTn>
                                        <p:tgtEl>
                                          <p:spTgt spid="7"/>
                                        </p:tgtEl>
                                        <p:attrNameLst>
                                          <p:attrName>style.visibility</p:attrName>
                                        </p:attrNameLst>
                                      </p:cBhvr>
                                      <p:to>
                                        <p:strVal val="visible"/>
                                      </p:to>
                                    </p:set>
                                    <p:animEffect transition="in" filter="wipe(up)">
                                      <p:cBhvr>
                                        <p:cTn id="62" dur="750"/>
                                        <p:tgtEl>
                                          <p:spTgt spid="7"/>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17"/>
                                        </p:tgtEl>
                                        <p:attrNameLst>
                                          <p:attrName>style.visibility</p:attrName>
                                        </p:attrNameLst>
                                      </p:cBhvr>
                                      <p:to>
                                        <p:strVal val="visible"/>
                                      </p:to>
                                    </p:set>
                                    <p:animEffect transition="in" filter="wipe(left)">
                                      <p:cBhvr>
                                        <p:cTn id="67" dur="750"/>
                                        <p:tgtEl>
                                          <p:spTgt spid="17"/>
                                        </p:tgtEl>
                                      </p:cBhvr>
                                    </p:animEffect>
                                  </p:childTnLst>
                                </p:cTn>
                              </p:par>
                            </p:childTnLst>
                          </p:cTn>
                        </p:par>
                        <p:par>
                          <p:cTn id="68" fill="hold">
                            <p:stCondLst>
                              <p:cond delay="750"/>
                            </p:stCondLst>
                            <p:childTnLst>
                              <p:par>
                                <p:cTn id="69" presetID="22" presetClass="entr" presetSubtype="4" fill="hold" grpId="0" nodeType="afterEffect">
                                  <p:stCondLst>
                                    <p:cond delay="0"/>
                                  </p:stCondLst>
                                  <p:childTnLst>
                                    <p:set>
                                      <p:cBhvr>
                                        <p:cTn id="70" dur="1" fill="hold">
                                          <p:stCondLst>
                                            <p:cond delay="0"/>
                                          </p:stCondLst>
                                        </p:cTn>
                                        <p:tgtEl>
                                          <p:spTgt spid="24"/>
                                        </p:tgtEl>
                                        <p:attrNameLst>
                                          <p:attrName>style.visibility</p:attrName>
                                        </p:attrNameLst>
                                      </p:cBhvr>
                                      <p:to>
                                        <p:strVal val="visible"/>
                                      </p:to>
                                    </p:set>
                                    <p:animEffect transition="in" filter="wipe(down)">
                                      <p:cBhvr>
                                        <p:cTn id="71" dur="750"/>
                                        <p:tgtEl>
                                          <p:spTgt spid="24"/>
                                        </p:tgtEl>
                                      </p:cBhvr>
                                    </p:animEffect>
                                  </p:childTnLst>
                                </p:cTn>
                              </p:par>
                            </p:childTnLst>
                          </p:cTn>
                        </p:par>
                        <p:par>
                          <p:cTn id="72" fill="hold">
                            <p:stCondLst>
                              <p:cond delay="1500"/>
                            </p:stCondLst>
                            <p:childTnLst>
                              <p:par>
                                <p:cTn id="73" presetID="22" presetClass="entr" presetSubtype="1" fill="hold" grpId="0" nodeType="afterEffect">
                                  <p:stCondLst>
                                    <p:cond delay="0"/>
                                  </p:stCondLst>
                                  <p:childTnLst>
                                    <p:set>
                                      <p:cBhvr>
                                        <p:cTn id="74" dur="1" fill="hold">
                                          <p:stCondLst>
                                            <p:cond delay="0"/>
                                          </p:stCondLst>
                                        </p:cTn>
                                        <p:tgtEl>
                                          <p:spTgt spid="25"/>
                                        </p:tgtEl>
                                        <p:attrNameLst>
                                          <p:attrName>style.visibility</p:attrName>
                                        </p:attrNameLst>
                                      </p:cBhvr>
                                      <p:to>
                                        <p:strVal val="visible"/>
                                      </p:to>
                                    </p:set>
                                    <p:animEffect transition="in" filter="wipe(up)">
                                      <p:cBhvr>
                                        <p:cTn id="75" dur="750"/>
                                        <p:tgtEl>
                                          <p:spTgt spid="25"/>
                                        </p:tgtEl>
                                      </p:cBhvr>
                                    </p:animEffect>
                                  </p:childTnLst>
                                </p:cTn>
                              </p:par>
                            </p:childTnLst>
                          </p:cTn>
                        </p:par>
                        <p:par>
                          <p:cTn id="76" fill="hold">
                            <p:stCondLst>
                              <p:cond delay="2250"/>
                            </p:stCondLst>
                            <p:childTnLst>
                              <p:par>
                                <p:cTn id="77" presetID="22" presetClass="entr" presetSubtype="2" fill="hold" grpId="0" nodeType="afterEffect">
                                  <p:stCondLst>
                                    <p:cond delay="0"/>
                                  </p:stCondLst>
                                  <p:childTnLst>
                                    <p:set>
                                      <p:cBhvr>
                                        <p:cTn id="78" dur="1" fill="hold">
                                          <p:stCondLst>
                                            <p:cond delay="0"/>
                                          </p:stCondLst>
                                        </p:cTn>
                                        <p:tgtEl>
                                          <p:spTgt spid="18"/>
                                        </p:tgtEl>
                                        <p:attrNameLst>
                                          <p:attrName>style.visibility</p:attrName>
                                        </p:attrNameLst>
                                      </p:cBhvr>
                                      <p:to>
                                        <p:strVal val="visible"/>
                                      </p:to>
                                    </p:set>
                                    <p:animEffect transition="in" filter="wipe(right)">
                                      <p:cBhvr>
                                        <p:cTn id="79" dur="750"/>
                                        <p:tgtEl>
                                          <p:spTgt spid="18"/>
                                        </p:tgtEl>
                                      </p:cBhvr>
                                    </p:animEffect>
                                  </p:childTnLst>
                                </p:cTn>
                              </p:par>
                            </p:childTnLst>
                          </p:cTn>
                        </p:par>
                        <p:par>
                          <p:cTn id="80" fill="hold">
                            <p:stCondLst>
                              <p:cond delay="3000"/>
                            </p:stCondLst>
                            <p:childTnLst>
                              <p:par>
                                <p:cTn id="81" presetID="22" presetClass="entr" presetSubtype="1" fill="hold" nodeType="afterEffect">
                                  <p:stCondLst>
                                    <p:cond delay="0"/>
                                  </p:stCondLst>
                                  <p:childTnLst>
                                    <p:set>
                                      <p:cBhvr>
                                        <p:cTn id="82" dur="1" fill="hold">
                                          <p:stCondLst>
                                            <p:cond delay="0"/>
                                          </p:stCondLst>
                                        </p:cTn>
                                        <p:tgtEl>
                                          <p:spTgt spid="9"/>
                                        </p:tgtEl>
                                        <p:attrNameLst>
                                          <p:attrName>style.visibility</p:attrName>
                                        </p:attrNameLst>
                                      </p:cBhvr>
                                      <p:to>
                                        <p:strVal val="visible"/>
                                      </p:to>
                                    </p:set>
                                    <p:animEffect transition="in" filter="wipe(up)">
                                      <p:cBhvr>
                                        <p:cTn id="83" dur="750"/>
                                        <p:tgtEl>
                                          <p:spTgt spid="9"/>
                                        </p:tgtEl>
                                      </p:cBhvr>
                                    </p:animEffect>
                                  </p:childTnLst>
                                </p:cTn>
                              </p:par>
                            </p:childTnLst>
                          </p:cTn>
                        </p:par>
                        <p:par>
                          <p:cTn id="84" fill="hold">
                            <p:stCondLst>
                              <p:cond delay="3750"/>
                            </p:stCondLst>
                            <p:childTnLst>
                              <p:par>
                                <p:cTn id="85" presetID="22" presetClass="entr" presetSubtype="1" fill="hold" nodeType="afterEffect">
                                  <p:stCondLst>
                                    <p:cond delay="0"/>
                                  </p:stCondLst>
                                  <p:childTnLst>
                                    <p:set>
                                      <p:cBhvr>
                                        <p:cTn id="86" dur="1" fill="hold">
                                          <p:stCondLst>
                                            <p:cond delay="0"/>
                                          </p:stCondLst>
                                        </p:cTn>
                                        <p:tgtEl>
                                          <p:spTgt spid="8"/>
                                        </p:tgtEl>
                                        <p:attrNameLst>
                                          <p:attrName>style.visibility</p:attrName>
                                        </p:attrNameLst>
                                      </p:cBhvr>
                                      <p:to>
                                        <p:strVal val="visible"/>
                                      </p:to>
                                    </p:set>
                                    <p:animEffect transition="in" filter="wipe(up)">
                                      <p:cBhvr>
                                        <p:cTn id="87" dur="750"/>
                                        <p:tgtEl>
                                          <p:spTgt spid="8"/>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8" fill="hold" grpId="0" nodeType="clickEffect">
                                  <p:stCondLst>
                                    <p:cond delay="0"/>
                                  </p:stCondLst>
                                  <p:childTnLst>
                                    <p:set>
                                      <p:cBhvr>
                                        <p:cTn id="91" dur="1" fill="hold">
                                          <p:stCondLst>
                                            <p:cond delay="0"/>
                                          </p:stCondLst>
                                        </p:cTn>
                                        <p:tgtEl>
                                          <p:spTgt spid="15"/>
                                        </p:tgtEl>
                                        <p:attrNameLst>
                                          <p:attrName>style.visibility</p:attrName>
                                        </p:attrNameLst>
                                      </p:cBhvr>
                                      <p:to>
                                        <p:strVal val="visible"/>
                                      </p:to>
                                    </p:set>
                                    <p:animEffect transition="in" filter="wipe(left)">
                                      <p:cBhvr>
                                        <p:cTn id="92" dur="750"/>
                                        <p:tgtEl>
                                          <p:spTgt spid="15"/>
                                        </p:tgtEl>
                                      </p:cBhvr>
                                    </p:animEffect>
                                  </p:childTnLst>
                                </p:cTn>
                              </p:par>
                            </p:childTnLst>
                          </p:cTn>
                        </p:par>
                        <p:par>
                          <p:cTn id="93" fill="hold">
                            <p:stCondLst>
                              <p:cond delay="750"/>
                            </p:stCondLst>
                            <p:childTnLst>
                              <p:par>
                                <p:cTn id="94" presetID="31" presetClass="entr" presetSubtype="0" fill="hold" grpId="0" nodeType="afterEffect">
                                  <p:stCondLst>
                                    <p:cond delay="0"/>
                                  </p:stCondLst>
                                  <p:childTnLst>
                                    <p:set>
                                      <p:cBhvr>
                                        <p:cTn id="95" dur="1" fill="hold">
                                          <p:stCondLst>
                                            <p:cond delay="0"/>
                                          </p:stCondLst>
                                        </p:cTn>
                                        <p:tgtEl>
                                          <p:spTgt spid="16"/>
                                        </p:tgtEl>
                                        <p:attrNameLst>
                                          <p:attrName>style.visibility</p:attrName>
                                        </p:attrNameLst>
                                      </p:cBhvr>
                                      <p:to>
                                        <p:strVal val="visible"/>
                                      </p:to>
                                    </p:set>
                                    <p:anim calcmode="lin" valueType="num">
                                      <p:cBhvr>
                                        <p:cTn id="96" dur="1000" fill="hold"/>
                                        <p:tgtEl>
                                          <p:spTgt spid="16"/>
                                        </p:tgtEl>
                                        <p:attrNameLst>
                                          <p:attrName>ppt_w</p:attrName>
                                        </p:attrNameLst>
                                      </p:cBhvr>
                                      <p:tavLst>
                                        <p:tav tm="0">
                                          <p:val>
                                            <p:fltVal val="0"/>
                                          </p:val>
                                        </p:tav>
                                        <p:tav tm="100000">
                                          <p:val>
                                            <p:strVal val="#ppt_w"/>
                                          </p:val>
                                        </p:tav>
                                      </p:tavLst>
                                    </p:anim>
                                    <p:anim calcmode="lin" valueType="num">
                                      <p:cBhvr>
                                        <p:cTn id="97" dur="1000" fill="hold"/>
                                        <p:tgtEl>
                                          <p:spTgt spid="16"/>
                                        </p:tgtEl>
                                        <p:attrNameLst>
                                          <p:attrName>ppt_h</p:attrName>
                                        </p:attrNameLst>
                                      </p:cBhvr>
                                      <p:tavLst>
                                        <p:tav tm="0">
                                          <p:val>
                                            <p:fltVal val="0"/>
                                          </p:val>
                                        </p:tav>
                                        <p:tav tm="100000">
                                          <p:val>
                                            <p:strVal val="#ppt_h"/>
                                          </p:val>
                                        </p:tav>
                                      </p:tavLst>
                                    </p:anim>
                                    <p:anim calcmode="lin" valueType="num">
                                      <p:cBhvr>
                                        <p:cTn id="98" dur="1000" fill="hold"/>
                                        <p:tgtEl>
                                          <p:spTgt spid="16"/>
                                        </p:tgtEl>
                                        <p:attrNameLst>
                                          <p:attrName>style.rotation</p:attrName>
                                        </p:attrNameLst>
                                      </p:cBhvr>
                                      <p:tavLst>
                                        <p:tav tm="0">
                                          <p:val>
                                            <p:fltVal val="90"/>
                                          </p:val>
                                        </p:tav>
                                        <p:tav tm="100000">
                                          <p:val>
                                            <p:fltVal val="0"/>
                                          </p:val>
                                        </p:tav>
                                      </p:tavLst>
                                    </p:anim>
                                    <p:animEffect transition="in" filter="fade">
                                      <p:cBhvr>
                                        <p:cTn id="99" dur="1000"/>
                                        <p:tgtEl>
                                          <p:spTgt spid="16"/>
                                        </p:tgtEl>
                                      </p:cBhvr>
                                    </p:animEffect>
                                  </p:childTnLst>
                                </p:cTn>
                              </p:par>
                            </p:childTnLst>
                          </p:cTn>
                        </p:par>
                      </p:childTnLst>
                    </p:cTn>
                  </p:par>
                  <p:par>
                    <p:cTn id="100" fill="hold">
                      <p:stCondLst>
                        <p:cond delay="indefinite"/>
                      </p:stCondLst>
                      <p:childTnLst>
                        <p:par>
                          <p:cTn id="101" fill="hold">
                            <p:stCondLst>
                              <p:cond delay="0"/>
                            </p:stCondLst>
                            <p:childTnLst>
                              <p:par>
                                <p:cTn id="102" presetID="10" presetClass="exit" presetSubtype="0" fill="hold" nodeType="clickEffect">
                                  <p:stCondLst>
                                    <p:cond delay="0"/>
                                  </p:stCondLst>
                                  <p:childTnLst>
                                    <p:animEffect transition="out" filter="fade">
                                      <p:cBhvr>
                                        <p:cTn id="103" dur="750"/>
                                        <p:tgtEl>
                                          <p:spTgt spid="28"/>
                                        </p:tgtEl>
                                      </p:cBhvr>
                                    </p:animEffect>
                                    <p:set>
                                      <p:cBhvr>
                                        <p:cTn id="104" dur="1" fill="hold">
                                          <p:stCondLst>
                                            <p:cond delay="749"/>
                                          </p:stCondLst>
                                        </p:cTn>
                                        <p:tgtEl>
                                          <p:spTgt spid="28"/>
                                        </p:tgtEl>
                                        <p:attrNameLst>
                                          <p:attrName>style.visibility</p:attrName>
                                        </p:attrNameLst>
                                      </p:cBhvr>
                                      <p:to>
                                        <p:strVal val="hidden"/>
                                      </p:to>
                                    </p:set>
                                  </p:childTnLst>
                                </p:cTn>
                              </p:par>
                              <p:par>
                                <p:cTn id="105" presetID="10" presetClass="exit" presetSubtype="0" fill="hold" grpId="1" nodeType="withEffect">
                                  <p:stCondLst>
                                    <p:cond delay="0"/>
                                  </p:stCondLst>
                                  <p:childTnLst>
                                    <p:animEffect transition="out" filter="fade">
                                      <p:cBhvr>
                                        <p:cTn id="106" dur="750"/>
                                        <p:tgtEl>
                                          <p:spTgt spid="12"/>
                                        </p:tgtEl>
                                      </p:cBhvr>
                                    </p:animEffect>
                                    <p:set>
                                      <p:cBhvr>
                                        <p:cTn id="107" dur="1" fill="hold">
                                          <p:stCondLst>
                                            <p:cond delay="749"/>
                                          </p:stCondLst>
                                        </p:cTn>
                                        <p:tgtEl>
                                          <p:spTgt spid="12"/>
                                        </p:tgtEl>
                                        <p:attrNameLst>
                                          <p:attrName>style.visibility</p:attrName>
                                        </p:attrNameLst>
                                      </p:cBhvr>
                                      <p:to>
                                        <p:strVal val="hidden"/>
                                      </p:to>
                                    </p:set>
                                  </p:childTnLst>
                                </p:cTn>
                              </p:par>
                              <p:par>
                                <p:cTn id="108" presetID="10" presetClass="exit" presetSubtype="0" fill="hold" grpId="1" nodeType="withEffect">
                                  <p:stCondLst>
                                    <p:cond delay="0"/>
                                  </p:stCondLst>
                                  <p:childTnLst>
                                    <p:animEffect transition="out" filter="fade">
                                      <p:cBhvr>
                                        <p:cTn id="109" dur="750"/>
                                        <p:tgtEl>
                                          <p:spTgt spid="15"/>
                                        </p:tgtEl>
                                      </p:cBhvr>
                                    </p:animEffect>
                                    <p:set>
                                      <p:cBhvr>
                                        <p:cTn id="110" dur="1" fill="hold">
                                          <p:stCondLst>
                                            <p:cond delay="749"/>
                                          </p:stCondLst>
                                        </p:cTn>
                                        <p:tgtEl>
                                          <p:spTgt spid="15"/>
                                        </p:tgtEl>
                                        <p:attrNameLst>
                                          <p:attrName>style.visibility</p:attrName>
                                        </p:attrNameLst>
                                      </p:cBhvr>
                                      <p:to>
                                        <p:strVal val="hidden"/>
                                      </p:to>
                                    </p:set>
                                  </p:childTnLst>
                                </p:cTn>
                              </p:par>
                              <p:par>
                                <p:cTn id="111" presetID="10" presetClass="exit" presetSubtype="0" fill="hold" grpId="1" nodeType="withEffect">
                                  <p:stCondLst>
                                    <p:cond delay="0"/>
                                  </p:stCondLst>
                                  <p:childTnLst>
                                    <p:animEffect transition="out" filter="fade">
                                      <p:cBhvr>
                                        <p:cTn id="112" dur="750"/>
                                        <p:tgtEl>
                                          <p:spTgt spid="16"/>
                                        </p:tgtEl>
                                      </p:cBhvr>
                                    </p:animEffect>
                                    <p:set>
                                      <p:cBhvr>
                                        <p:cTn id="113" dur="1" fill="hold">
                                          <p:stCondLst>
                                            <p:cond delay="74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 grpId="0"/>
      <p:bldP spid="12" grpId="0"/>
      <p:bldP spid="12" grpId="1"/>
      <p:bldP spid="13" grpId="0" animBg="1"/>
      <p:bldP spid="14" grpId="0" animBg="1"/>
      <p:bldP spid="15" grpId="0" animBg="1"/>
      <p:bldP spid="15" grpId="1" animBg="1"/>
      <p:bldP spid="16" grpId="0" animBg="1"/>
      <p:bldP spid="16" grpId="1" animBg="1"/>
      <p:bldP spid="17" grpId="0" animBg="1"/>
      <p:bldP spid="18" grpId="0" animBg="1"/>
      <p:bldP spid="21" grpId="0" animBg="1"/>
      <p:bldP spid="22" grpId="0" animBg="1"/>
      <p:bldP spid="23" grpId="0" animBg="1"/>
      <p:bldP spid="24" grpId="0" animBg="1"/>
      <p:bldP spid="25" grpId="0" animBg="1"/>
      <p:bldP spid="29"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67644" y="1901552"/>
            <a:ext cx="3420380" cy="2044656"/>
          </a:xfrm>
          <a:prstGeom prst="rect">
            <a:avLst/>
          </a:prstGeom>
          <a:ln>
            <a:noFill/>
          </a:ln>
          <a:effectLst>
            <a:outerShdw blurRad="190500" algn="tl" rotWithShape="0">
              <a:srgbClr val="000000">
                <a:alpha val="70000"/>
              </a:srgbClr>
            </a:outerShdw>
          </a:effectLst>
        </p:spPr>
      </p:pic>
      <p:pic>
        <p:nvPicPr>
          <p:cNvPr id="4" name="图片 3"/>
          <p:cNvPicPr>
            <a:picLocks noChangeAspect="1"/>
          </p:cNvPicPr>
          <p:nvPr/>
        </p:nvPicPr>
        <p:blipFill>
          <a:blip r:embed="rId4"/>
          <a:stretch>
            <a:fillRect/>
          </a:stretch>
        </p:blipFill>
        <p:spPr>
          <a:xfrm>
            <a:off x="6732240" y="2499742"/>
            <a:ext cx="1003621" cy="922150"/>
          </a:xfrm>
          <a:prstGeom prst="rect">
            <a:avLst/>
          </a:prstGeom>
        </p:spPr>
      </p:pic>
      <p:sp>
        <p:nvSpPr>
          <p:cNvPr id="5" name="圆角矩形 4"/>
          <p:cNvSpPr/>
          <p:nvPr/>
        </p:nvSpPr>
        <p:spPr>
          <a:xfrm>
            <a:off x="2494570" y="591530"/>
            <a:ext cx="1166528" cy="585263"/>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altLang="zh-CN" dirty="0" smtClean="0">
                <a:latin typeface="微软雅黑" panose="020B0503020204020204" pitchFamily="34" charset="-122"/>
                <a:ea typeface="微软雅黑" panose="020B0503020204020204" pitchFamily="34" charset="-122"/>
              </a:rPr>
              <a:t>NEI</a:t>
            </a:r>
            <a:r>
              <a:rPr lang="zh-CN" altLang="en-US" dirty="0" smtClean="0">
                <a:latin typeface="微软雅黑" panose="020B0503020204020204" pitchFamily="34" charset="-122"/>
                <a:ea typeface="微软雅黑" panose="020B0503020204020204" pitchFamily="34" charset="-122"/>
              </a:rPr>
              <a:t>平台</a:t>
            </a:r>
            <a:endParaRPr lang="zh-CN" altLang="en-US" dirty="0">
              <a:latin typeface="微软雅黑" panose="020B0503020204020204" pitchFamily="34" charset="-122"/>
              <a:ea typeface="微软雅黑" panose="020B0503020204020204" pitchFamily="34" charset="-122"/>
            </a:endParaRPr>
          </a:p>
        </p:txBody>
      </p:sp>
      <p:sp>
        <p:nvSpPr>
          <p:cNvPr id="7" name="右箭头 6"/>
          <p:cNvSpPr/>
          <p:nvPr/>
        </p:nvSpPr>
        <p:spPr>
          <a:xfrm rot="5400000">
            <a:off x="2826950" y="1325001"/>
            <a:ext cx="501766" cy="428343"/>
          </a:xfrm>
          <a:prstGeom prst="rightArrow">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8" name="右箭头 7"/>
          <p:cNvSpPr/>
          <p:nvPr/>
        </p:nvSpPr>
        <p:spPr>
          <a:xfrm>
            <a:off x="5076056" y="2535746"/>
            <a:ext cx="1390076" cy="244618"/>
          </a:xfrm>
          <a:prstGeom prst="rightArrow">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9" name="右箭头 8"/>
          <p:cNvSpPr/>
          <p:nvPr/>
        </p:nvSpPr>
        <p:spPr>
          <a:xfrm rot="10800000">
            <a:off x="5076524" y="2874608"/>
            <a:ext cx="1389607" cy="244618"/>
          </a:xfrm>
          <a:prstGeom prst="rightArrow">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0" name="矩形 9"/>
          <p:cNvSpPr/>
          <p:nvPr/>
        </p:nvSpPr>
        <p:spPr>
          <a:xfrm>
            <a:off x="6670433" y="3421892"/>
            <a:ext cx="1127233" cy="584775"/>
          </a:xfrm>
          <a:prstGeom prst="rect">
            <a:avLst/>
          </a:prstGeom>
          <a:noFill/>
        </p:spPr>
        <p:txBody>
          <a:bodyPr wrap="none" lIns="91440" tIns="45720" rIns="91440" bIns="45720">
            <a:spAutoFit/>
          </a:bodyPr>
          <a:lstStyle/>
          <a:p>
            <a:pPr algn="ctr"/>
            <a:r>
              <a:rPr lang="zh-CN" altLang="en-US" sz="3200" b="1" dirty="0" smtClean="0">
                <a:ln w="9525">
                  <a:solidFill>
                    <a:schemeClr val="bg1"/>
                  </a:solidFill>
                  <a:prstDash val="solid"/>
                </a:ln>
                <a:solidFill>
                  <a:srgbClr val="C00000"/>
                </a:solidFill>
                <a:effectLst>
                  <a:outerShdw blurRad="12700" dist="38100" dir="2700000" algn="tl" rotWithShape="0">
                    <a:schemeClr val="accent5">
                      <a:lumMod val="60000"/>
                      <a:lumOff val="40000"/>
                    </a:schemeClr>
                  </a:outerShdw>
                </a:effectLst>
                <a:latin typeface="微软雅黑" panose="020B0503020204020204" pitchFamily="34" charset="-122"/>
                <a:ea typeface="微软雅黑" panose="020B0503020204020204" pitchFamily="34" charset="-122"/>
              </a:rPr>
              <a:t>后 端</a:t>
            </a:r>
            <a:endParaRPr lang="zh-CN" altLang="en-US" sz="3200" b="1" dirty="0">
              <a:ln w="9525">
                <a:solidFill>
                  <a:schemeClr val="bg1"/>
                </a:solidFill>
                <a:prstDash val="solid"/>
              </a:ln>
              <a:solidFill>
                <a:srgbClr val="C00000"/>
              </a:solidFill>
              <a:effectLst>
                <a:outerShdw blurRad="12700" dist="38100" dir="2700000" algn="tl" rotWithShape="0">
                  <a:schemeClr val="accent5">
                    <a:lumMod val="60000"/>
                    <a:lumOff val="40000"/>
                  </a:schemeClr>
                </a:outerShdw>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090042551"/>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750"/>
                                        <p:tgtEl>
                                          <p:spTgt spid="5"/>
                                        </p:tgtEl>
                                      </p:cBhvr>
                                    </p:animEffect>
                                  </p:childTnLst>
                                </p:cTn>
                              </p:par>
                            </p:childTnLst>
                          </p:cTn>
                        </p:par>
                        <p:par>
                          <p:cTn id="13" fill="hold">
                            <p:stCondLst>
                              <p:cond delay="750"/>
                            </p:stCondLst>
                            <p:childTnLst>
                              <p:par>
                                <p:cTn id="14" presetID="22" presetClass="entr" presetSubtype="1" fill="hold" grpId="0" nodeType="after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ipe(up)">
                                      <p:cBhvr>
                                        <p:cTn id="16" dur="75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wipe(left)">
                                      <p:cBhvr>
                                        <p:cTn id="21" dur="750"/>
                                        <p:tgtEl>
                                          <p:spTgt spid="8"/>
                                        </p:tgtEl>
                                      </p:cBhvr>
                                    </p:animEffect>
                                  </p:childTnLst>
                                </p:cTn>
                              </p:par>
                            </p:childTnLst>
                          </p:cTn>
                        </p:par>
                        <p:par>
                          <p:cTn id="22" fill="hold">
                            <p:stCondLst>
                              <p:cond delay="750"/>
                            </p:stCondLst>
                            <p:childTnLst>
                              <p:par>
                                <p:cTn id="23" presetID="10" presetClass="entr" presetSubtype="0" fill="hold" nodeType="after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fade">
                                      <p:cBhvr>
                                        <p:cTn id="25" dur="750"/>
                                        <p:tgtEl>
                                          <p:spTgt spid="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750"/>
                                        <p:tgtEl>
                                          <p:spTgt spid="10"/>
                                        </p:tgtEl>
                                      </p:cBhvr>
                                    </p:animEffect>
                                  </p:childTnLst>
                                </p:cTn>
                              </p:par>
                            </p:childTnLst>
                          </p:cTn>
                        </p:par>
                        <p:par>
                          <p:cTn id="29" fill="hold">
                            <p:stCondLst>
                              <p:cond delay="1500"/>
                            </p:stCondLst>
                            <p:childTnLst>
                              <p:par>
                                <p:cTn id="30" presetID="22" presetClass="entr" presetSubtype="2" fill="hold" grpId="0" nodeType="after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wipe(right)">
                                      <p:cBhvr>
                                        <p:cTn id="32" dur="75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P spid="9" grpId="0" animBg="1"/>
      <p:bldP spid="10"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stretch>
            <a:fillRect/>
          </a:stretch>
        </p:blipFill>
        <p:spPr>
          <a:xfrm>
            <a:off x="358220" y="1217731"/>
            <a:ext cx="3846120" cy="2437111"/>
          </a:xfrm>
          <a:prstGeom prst="rect">
            <a:avLst/>
          </a:prstGeom>
        </p:spPr>
      </p:pic>
      <p:sp>
        <p:nvSpPr>
          <p:cNvPr id="6" name="文本框 5"/>
          <p:cNvSpPr txBox="1"/>
          <p:nvPr/>
        </p:nvSpPr>
        <p:spPr>
          <a:xfrm>
            <a:off x="809822" y="1323295"/>
            <a:ext cx="1727946" cy="184666"/>
          </a:xfrm>
          <a:prstGeom prst="rect">
            <a:avLst/>
          </a:prstGeom>
          <a:noFill/>
        </p:spPr>
        <p:txBody>
          <a:bodyPr wrap="square" rtlCol="0">
            <a:spAutoFit/>
          </a:bodyPr>
          <a:lstStyle/>
          <a:p>
            <a:r>
              <a:rPr lang="en-US" altLang="zh-CN" sz="600" b="1" dirty="0" smtClean="0">
                <a:solidFill>
                  <a:srgbClr val="C00000"/>
                </a:solidFill>
                <a:latin typeface="Monaco" panose="00000400000000000000" pitchFamily="2" charset="0"/>
                <a:ea typeface="微软雅黑" panose="020B0503020204020204" pitchFamily="34" charset="-122"/>
              </a:rPr>
              <a:t>http://music.163.com/dj/54678/</a:t>
            </a:r>
            <a:endParaRPr lang="zh-CN" altLang="en-US" sz="600" b="1" dirty="0">
              <a:solidFill>
                <a:srgbClr val="C00000"/>
              </a:solidFill>
              <a:latin typeface="Monaco" panose="00000400000000000000" pitchFamily="2" charset="0"/>
              <a:ea typeface="微软雅黑" panose="020B0503020204020204" pitchFamily="34" charset="-122"/>
            </a:endParaRPr>
          </a:p>
        </p:txBody>
      </p:sp>
      <p:pic>
        <p:nvPicPr>
          <p:cNvPr id="7" name="图片 6"/>
          <p:cNvPicPr>
            <a:picLocks noChangeAspect="1"/>
          </p:cNvPicPr>
          <p:nvPr/>
        </p:nvPicPr>
        <p:blipFill>
          <a:blip r:embed="rId4"/>
          <a:stretch>
            <a:fillRect/>
          </a:stretch>
        </p:blipFill>
        <p:spPr>
          <a:xfrm>
            <a:off x="409278" y="1498436"/>
            <a:ext cx="3744416" cy="2109260"/>
          </a:xfrm>
          <a:prstGeom prst="rect">
            <a:avLst/>
          </a:prstGeom>
        </p:spPr>
      </p:pic>
      <p:pic>
        <p:nvPicPr>
          <p:cNvPr id="8" name="图片 7"/>
          <p:cNvPicPr>
            <a:picLocks noChangeAspect="1"/>
          </p:cNvPicPr>
          <p:nvPr/>
        </p:nvPicPr>
        <p:blipFill>
          <a:blip r:embed="rId5"/>
          <a:stretch>
            <a:fillRect/>
          </a:stretch>
        </p:blipFill>
        <p:spPr>
          <a:xfrm>
            <a:off x="3094693" y="2050524"/>
            <a:ext cx="655128" cy="1249536"/>
          </a:xfrm>
          <a:prstGeom prst="rect">
            <a:avLst/>
          </a:prstGeom>
        </p:spPr>
      </p:pic>
      <p:pic>
        <p:nvPicPr>
          <p:cNvPr id="9" name="图片 8"/>
          <p:cNvPicPr>
            <a:picLocks noChangeAspect="1"/>
          </p:cNvPicPr>
          <p:nvPr/>
        </p:nvPicPr>
        <p:blipFill>
          <a:blip r:embed="rId6"/>
          <a:stretch>
            <a:fillRect/>
          </a:stretch>
        </p:blipFill>
        <p:spPr>
          <a:xfrm>
            <a:off x="827211" y="3025620"/>
            <a:ext cx="2148955" cy="581522"/>
          </a:xfrm>
          <a:prstGeom prst="rect">
            <a:avLst/>
          </a:prstGeom>
        </p:spPr>
      </p:pic>
      <p:sp>
        <p:nvSpPr>
          <p:cNvPr id="2" name="矩形 1"/>
          <p:cNvSpPr/>
          <p:nvPr/>
        </p:nvSpPr>
        <p:spPr>
          <a:xfrm>
            <a:off x="1704921" y="3643159"/>
            <a:ext cx="1127233" cy="584775"/>
          </a:xfrm>
          <a:prstGeom prst="rect">
            <a:avLst/>
          </a:prstGeom>
          <a:noFill/>
        </p:spPr>
        <p:txBody>
          <a:bodyPr wrap="none" lIns="91440" tIns="45720" rIns="91440" bIns="45720">
            <a:spAutoFit/>
          </a:bodyPr>
          <a:lstStyle/>
          <a:p>
            <a:pPr algn="ctr"/>
            <a:r>
              <a:rPr lang="zh-CN" altLang="en-US" sz="3200" b="1" dirty="0" smtClean="0">
                <a:ln w="9525">
                  <a:solidFill>
                    <a:schemeClr val="bg1"/>
                  </a:solidFill>
                  <a:prstDash val="solid"/>
                </a:ln>
                <a:solidFill>
                  <a:srgbClr val="C00000"/>
                </a:solidFill>
                <a:effectLst>
                  <a:outerShdw blurRad="12700" dist="38100" dir="2700000" algn="tl" rotWithShape="0">
                    <a:schemeClr val="accent5">
                      <a:lumMod val="60000"/>
                      <a:lumOff val="40000"/>
                    </a:schemeClr>
                  </a:outerShdw>
                </a:effectLst>
                <a:latin typeface="微软雅黑" panose="020B0503020204020204" pitchFamily="34" charset="-122"/>
                <a:ea typeface="微软雅黑" panose="020B0503020204020204" pitchFamily="34" charset="-122"/>
              </a:rPr>
              <a:t>前 端</a:t>
            </a:r>
            <a:endParaRPr lang="zh-CN" altLang="en-US" sz="3200" b="1" dirty="0">
              <a:ln w="9525">
                <a:solidFill>
                  <a:schemeClr val="bg1"/>
                </a:solidFill>
                <a:prstDash val="solid"/>
              </a:ln>
              <a:solidFill>
                <a:srgbClr val="C00000"/>
              </a:solidFill>
              <a:effectLst>
                <a:outerShdw blurRad="12700" dist="38100" dir="2700000" algn="tl" rotWithShape="0">
                  <a:schemeClr val="accent5">
                    <a:lumMod val="60000"/>
                    <a:lumOff val="40000"/>
                  </a:schemeClr>
                </a:outerShdw>
              </a:effectLst>
              <a:latin typeface="微软雅黑" panose="020B0503020204020204" pitchFamily="34" charset="-122"/>
              <a:ea typeface="微软雅黑" panose="020B0503020204020204" pitchFamily="34" charset="-122"/>
            </a:endParaRPr>
          </a:p>
        </p:txBody>
      </p:sp>
      <p:sp>
        <p:nvSpPr>
          <p:cNvPr id="12" name="矩形 11"/>
          <p:cNvSpPr/>
          <p:nvPr/>
        </p:nvSpPr>
        <p:spPr>
          <a:xfrm>
            <a:off x="7606537" y="3607142"/>
            <a:ext cx="1127233" cy="584775"/>
          </a:xfrm>
          <a:prstGeom prst="rect">
            <a:avLst/>
          </a:prstGeom>
          <a:noFill/>
        </p:spPr>
        <p:txBody>
          <a:bodyPr wrap="none" lIns="91440" tIns="45720" rIns="91440" bIns="45720">
            <a:spAutoFit/>
          </a:bodyPr>
          <a:lstStyle/>
          <a:p>
            <a:pPr algn="ctr"/>
            <a:r>
              <a:rPr lang="zh-CN" altLang="en-US" sz="3200" b="1" dirty="0" smtClean="0">
                <a:ln w="9525">
                  <a:solidFill>
                    <a:schemeClr val="bg1"/>
                  </a:solidFill>
                  <a:prstDash val="solid"/>
                </a:ln>
                <a:solidFill>
                  <a:srgbClr val="C00000"/>
                </a:solidFill>
                <a:effectLst>
                  <a:outerShdw blurRad="12700" dist="38100" dir="2700000" algn="tl" rotWithShape="0">
                    <a:schemeClr val="accent5">
                      <a:lumMod val="60000"/>
                      <a:lumOff val="40000"/>
                    </a:schemeClr>
                  </a:outerShdw>
                </a:effectLst>
                <a:latin typeface="微软雅黑" panose="020B0503020204020204" pitchFamily="34" charset="-122"/>
                <a:ea typeface="微软雅黑" panose="020B0503020204020204" pitchFamily="34" charset="-122"/>
              </a:rPr>
              <a:t>后 端</a:t>
            </a:r>
            <a:endParaRPr lang="zh-CN" altLang="en-US" sz="3200" b="1" dirty="0">
              <a:ln w="9525">
                <a:solidFill>
                  <a:schemeClr val="bg1"/>
                </a:solidFill>
                <a:prstDash val="solid"/>
              </a:ln>
              <a:solidFill>
                <a:srgbClr val="C00000"/>
              </a:solidFill>
              <a:effectLst>
                <a:outerShdw blurRad="12700" dist="38100" dir="2700000" algn="tl" rotWithShape="0">
                  <a:schemeClr val="accent5">
                    <a:lumMod val="60000"/>
                    <a:lumOff val="40000"/>
                  </a:schemeClr>
                </a:outerShdw>
              </a:effectLst>
              <a:latin typeface="微软雅黑" panose="020B0503020204020204" pitchFamily="34" charset="-122"/>
              <a:ea typeface="微软雅黑" panose="020B0503020204020204" pitchFamily="34" charset="-122"/>
            </a:endParaRPr>
          </a:p>
        </p:txBody>
      </p:sp>
      <p:sp>
        <p:nvSpPr>
          <p:cNvPr id="13" name="右箭头 12"/>
          <p:cNvSpPr/>
          <p:nvPr/>
        </p:nvSpPr>
        <p:spPr>
          <a:xfrm>
            <a:off x="4391279" y="2039920"/>
            <a:ext cx="1188833" cy="244618"/>
          </a:xfrm>
          <a:prstGeom prst="rightArrow">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4" name="右箭头 13"/>
          <p:cNvSpPr/>
          <p:nvPr/>
        </p:nvSpPr>
        <p:spPr>
          <a:xfrm rot="10800000">
            <a:off x="4391279" y="2379861"/>
            <a:ext cx="1188833" cy="244618"/>
          </a:xfrm>
          <a:prstGeom prst="rightArrow">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7" name="右箭头 16"/>
          <p:cNvSpPr/>
          <p:nvPr/>
        </p:nvSpPr>
        <p:spPr>
          <a:xfrm>
            <a:off x="4391279" y="2041000"/>
            <a:ext cx="1188833" cy="244618"/>
          </a:xfrm>
          <a:prstGeom prst="rightArrow">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8" name="右箭头 17"/>
          <p:cNvSpPr/>
          <p:nvPr/>
        </p:nvSpPr>
        <p:spPr>
          <a:xfrm rot="10800000">
            <a:off x="4391748" y="2379862"/>
            <a:ext cx="1195506" cy="244618"/>
          </a:xfrm>
          <a:prstGeom prst="rightArrow">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pic>
        <p:nvPicPr>
          <p:cNvPr id="27" name="图片 26"/>
          <p:cNvPicPr>
            <a:picLocks noChangeAspect="1"/>
          </p:cNvPicPr>
          <p:nvPr/>
        </p:nvPicPr>
        <p:blipFill>
          <a:blip r:embed="rId7"/>
          <a:stretch>
            <a:fillRect/>
          </a:stretch>
        </p:blipFill>
        <p:spPr>
          <a:xfrm>
            <a:off x="5767492" y="1981133"/>
            <a:ext cx="1003621" cy="922150"/>
          </a:xfrm>
          <a:prstGeom prst="rect">
            <a:avLst/>
          </a:prstGeom>
        </p:spPr>
      </p:pic>
      <p:pic>
        <p:nvPicPr>
          <p:cNvPr id="28" name="图片 27"/>
          <p:cNvPicPr>
            <a:picLocks noChangeAspect="1"/>
          </p:cNvPicPr>
          <p:nvPr/>
        </p:nvPicPr>
        <p:blipFill>
          <a:blip r:embed="rId7"/>
          <a:stretch>
            <a:fillRect/>
          </a:stretch>
        </p:blipFill>
        <p:spPr>
          <a:xfrm>
            <a:off x="7668344" y="1975211"/>
            <a:ext cx="1003621" cy="922150"/>
          </a:xfrm>
          <a:prstGeom prst="rect">
            <a:avLst/>
          </a:prstGeom>
        </p:spPr>
      </p:pic>
      <p:sp>
        <p:nvSpPr>
          <p:cNvPr id="29" name="矩形 28"/>
          <p:cNvSpPr/>
          <p:nvPr/>
        </p:nvSpPr>
        <p:spPr>
          <a:xfrm>
            <a:off x="5206535" y="3587022"/>
            <a:ext cx="1826141" cy="584775"/>
          </a:xfrm>
          <a:prstGeom prst="rect">
            <a:avLst/>
          </a:prstGeom>
          <a:noFill/>
        </p:spPr>
        <p:txBody>
          <a:bodyPr wrap="none" lIns="91440" tIns="45720" rIns="91440" bIns="45720">
            <a:spAutoFit/>
          </a:bodyPr>
          <a:lstStyle/>
          <a:p>
            <a:pPr algn="ctr"/>
            <a:r>
              <a:rPr lang="zh-CN" altLang="en-US" sz="3200" b="1" dirty="0" smtClean="0">
                <a:ln w="9525">
                  <a:solidFill>
                    <a:schemeClr val="bg1"/>
                  </a:solidFill>
                  <a:prstDash val="solid"/>
                </a:ln>
                <a:solidFill>
                  <a:srgbClr val="C00000"/>
                </a:solidFill>
                <a:effectLst>
                  <a:outerShdw blurRad="12700" dist="38100" dir="2700000" algn="tl" rotWithShape="0">
                    <a:schemeClr val="accent5">
                      <a:lumMod val="60000"/>
                      <a:lumOff val="40000"/>
                    </a:schemeClr>
                  </a:outerShdw>
                </a:effectLst>
                <a:latin typeface="微软雅黑" panose="020B0503020204020204" pitchFamily="34" charset="-122"/>
                <a:ea typeface="微软雅黑" panose="020B0503020204020204" pitchFamily="34" charset="-122"/>
              </a:rPr>
              <a:t>模拟容器</a:t>
            </a:r>
            <a:endParaRPr lang="zh-CN" altLang="en-US" sz="3200" b="1" dirty="0">
              <a:ln w="9525">
                <a:solidFill>
                  <a:schemeClr val="bg1"/>
                </a:solidFill>
                <a:prstDash val="solid"/>
              </a:ln>
              <a:solidFill>
                <a:srgbClr val="C00000"/>
              </a:solidFill>
              <a:effectLst>
                <a:outerShdw blurRad="12700" dist="38100" dir="2700000" algn="tl" rotWithShape="0">
                  <a:schemeClr val="accent5">
                    <a:lumMod val="60000"/>
                    <a:lumOff val="40000"/>
                  </a:schemeClr>
                </a:outerShdw>
              </a:effectLst>
              <a:latin typeface="微软雅黑" panose="020B0503020204020204" pitchFamily="34" charset="-122"/>
              <a:ea typeface="微软雅黑" panose="020B0503020204020204" pitchFamily="34" charset="-122"/>
            </a:endParaRPr>
          </a:p>
        </p:txBody>
      </p:sp>
      <p:sp>
        <p:nvSpPr>
          <p:cNvPr id="31" name="右箭头 30"/>
          <p:cNvSpPr/>
          <p:nvPr/>
        </p:nvSpPr>
        <p:spPr>
          <a:xfrm>
            <a:off x="6832919" y="2037762"/>
            <a:ext cx="766475" cy="244618"/>
          </a:xfrm>
          <a:prstGeom prst="rightArrow">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32" name="右箭头 31"/>
          <p:cNvSpPr/>
          <p:nvPr/>
        </p:nvSpPr>
        <p:spPr>
          <a:xfrm rot="10800000">
            <a:off x="6839109" y="2376624"/>
            <a:ext cx="767428" cy="244618"/>
          </a:xfrm>
          <a:prstGeom prst="rightArrow">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983194627"/>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lt">
                                    <p:tmAbs val="30"/>
                                  </p:iterate>
                                  <p:childTnLst>
                                    <p:set>
                                      <p:cBhvr>
                                        <p:cTn id="6" dur="1" fill="hold">
                                          <p:stCondLst>
                                            <p:cond delay="0"/>
                                          </p:stCondLst>
                                        </p:cTn>
                                        <p:tgtEl>
                                          <p:spTgt spid="6"/>
                                        </p:tgtEl>
                                        <p:attrNameLst>
                                          <p:attrName>style.visibility</p:attrName>
                                        </p:attrNameLst>
                                      </p:cBhvr>
                                      <p:to>
                                        <p:strVal val="visible"/>
                                      </p:to>
                                    </p:set>
                                  </p:childTnLst>
                                </p:cTn>
                              </p:par>
                            </p:childTnLst>
                          </p:cTn>
                        </p:par>
                        <p:par>
                          <p:cTn id="7" fill="hold">
                            <p:stCondLst>
                              <p:cond delay="871"/>
                            </p:stCondLst>
                            <p:childTnLst>
                              <p:par>
                                <p:cTn id="8" presetID="22" presetClass="entr" presetSubtype="8" fill="hold" grpId="0" nodeType="after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wipe(left)">
                                      <p:cBhvr>
                                        <p:cTn id="10" dur="750"/>
                                        <p:tgtEl>
                                          <p:spTgt spid="13"/>
                                        </p:tgtEl>
                                      </p:cBhvr>
                                    </p:animEffect>
                                  </p:childTnLst>
                                </p:cTn>
                              </p:par>
                            </p:childTnLst>
                          </p:cTn>
                        </p:par>
                        <p:par>
                          <p:cTn id="11" fill="hold">
                            <p:stCondLst>
                              <p:cond delay="1621"/>
                            </p:stCondLst>
                            <p:childTnLst>
                              <p:par>
                                <p:cTn id="12" presetID="22" presetClass="entr" presetSubtype="2" fill="hold" grpId="0" nodeType="afterEffect">
                                  <p:stCondLst>
                                    <p:cond delay="0"/>
                                  </p:stCondLst>
                                  <p:childTnLst>
                                    <p:set>
                                      <p:cBhvr>
                                        <p:cTn id="13" dur="1" fill="hold">
                                          <p:stCondLst>
                                            <p:cond delay="0"/>
                                          </p:stCondLst>
                                        </p:cTn>
                                        <p:tgtEl>
                                          <p:spTgt spid="14"/>
                                        </p:tgtEl>
                                        <p:attrNameLst>
                                          <p:attrName>style.visibility</p:attrName>
                                        </p:attrNameLst>
                                      </p:cBhvr>
                                      <p:to>
                                        <p:strVal val="visible"/>
                                      </p:to>
                                    </p:set>
                                    <p:animEffect transition="in" filter="wipe(right)">
                                      <p:cBhvr>
                                        <p:cTn id="14" dur="750"/>
                                        <p:tgtEl>
                                          <p:spTgt spid="14"/>
                                        </p:tgtEl>
                                      </p:cBhvr>
                                    </p:animEffect>
                                  </p:childTnLst>
                                </p:cTn>
                              </p:par>
                            </p:childTnLst>
                          </p:cTn>
                        </p:par>
                        <p:par>
                          <p:cTn id="15" fill="hold">
                            <p:stCondLst>
                              <p:cond delay="2371"/>
                            </p:stCondLst>
                            <p:childTnLst>
                              <p:par>
                                <p:cTn id="16" presetID="22" presetClass="entr" presetSubtype="1" fill="hold" nodeType="after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wipe(up)">
                                      <p:cBhvr>
                                        <p:cTn id="18" dur="75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wipe(left)">
                                      <p:cBhvr>
                                        <p:cTn id="23" dur="750"/>
                                        <p:tgtEl>
                                          <p:spTgt spid="17"/>
                                        </p:tgtEl>
                                      </p:cBhvr>
                                    </p:animEffect>
                                  </p:childTnLst>
                                </p:cTn>
                              </p:par>
                            </p:childTnLst>
                          </p:cTn>
                        </p:par>
                        <p:par>
                          <p:cTn id="24" fill="hold">
                            <p:stCondLst>
                              <p:cond delay="750"/>
                            </p:stCondLst>
                            <p:childTnLst>
                              <p:par>
                                <p:cTn id="25" presetID="22" presetClass="entr" presetSubtype="8" fill="hold" grpId="0" nodeType="afterEffect">
                                  <p:stCondLst>
                                    <p:cond delay="0"/>
                                  </p:stCondLst>
                                  <p:childTnLst>
                                    <p:set>
                                      <p:cBhvr>
                                        <p:cTn id="26" dur="1" fill="hold">
                                          <p:stCondLst>
                                            <p:cond delay="0"/>
                                          </p:stCondLst>
                                        </p:cTn>
                                        <p:tgtEl>
                                          <p:spTgt spid="31"/>
                                        </p:tgtEl>
                                        <p:attrNameLst>
                                          <p:attrName>style.visibility</p:attrName>
                                        </p:attrNameLst>
                                      </p:cBhvr>
                                      <p:to>
                                        <p:strVal val="visible"/>
                                      </p:to>
                                    </p:set>
                                    <p:animEffect transition="in" filter="wipe(left)">
                                      <p:cBhvr>
                                        <p:cTn id="27" dur="750"/>
                                        <p:tgtEl>
                                          <p:spTgt spid="31"/>
                                        </p:tgtEl>
                                      </p:cBhvr>
                                    </p:animEffect>
                                  </p:childTnLst>
                                </p:cTn>
                              </p:par>
                            </p:childTnLst>
                          </p:cTn>
                        </p:par>
                        <p:par>
                          <p:cTn id="28" fill="hold">
                            <p:stCondLst>
                              <p:cond delay="1500"/>
                            </p:stCondLst>
                            <p:childTnLst>
                              <p:par>
                                <p:cTn id="29" presetID="22" presetClass="entr" presetSubtype="2" fill="hold" grpId="0" nodeType="afterEffect">
                                  <p:stCondLst>
                                    <p:cond delay="0"/>
                                  </p:stCondLst>
                                  <p:childTnLst>
                                    <p:set>
                                      <p:cBhvr>
                                        <p:cTn id="30" dur="1" fill="hold">
                                          <p:stCondLst>
                                            <p:cond delay="0"/>
                                          </p:stCondLst>
                                        </p:cTn>
                                        <p:tgtEl>
                                          <p:spTgt spid="32"/>
                                        </p:tgtEl>
                                        <p:attrNameLst>
                                          <p:attrName>style.visibility</p:attrName>
                                        </p:attrNameLst>
                                      </p:cBhvr>
                                      <p:to>
                                        <p:strVal val="visible"/>
                                      </p:to>
                                    </p:set>
                                    <p:animEffect transition="in" filter="wipe(right)">
                                      <p:cBhvr>
                                        <p:cTn id="31" dur="750"/>
                                        <p:tgtEl>
                                          <p:spTgt spid="32"/>
                                        </p:tgtEl>
                                      </p:cBhvr>
                                    </p:animEffect>
                                  </p:childTnLst>
                                </p:cTn>
                              </p:par>
                            </p:childTnLst>
                          </p:cTn>
                        </p:par>
                        <p:par>
                          <p:cTn id="32" fill="hold">
                            <p:stCondLst>
                              <p:cond delay="2250"/>
                            </p:stCondLst>
                            <p:childTnLst>
                              <p:par>
                                <p:cTn id="33" presetID="22" presetClass="entr" presetSubtype="2" fill="hold" grpId="0" nodeType="after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wipe(right)">
                                      <p:cBhvr>
                                        <p:cTn id="35" dur="750"/>
                                        <p:tgtEl>
                                          <p:spTgt spid="18"/>
                                        </p:tgtEl>
                                      </p:cBhvr>
                                    </p:animEffect>
                                  </p:childTnLst>
                                </p:cTn>
                              </p:par>
                            </p:childTnLst>
                          </p:cTn>
                        </p:par>
                        <p:par>
                          <p:cTn id="36" fill="hold">
                            <p:stCondLst>
                              <p:cond delay="3000"/>
                            </p:stCondLst>
                            <p:childTnLst>
                              <p:par>
                                <p:cTn id="37" presetID="22" presetClass="entr" presetSubtype="1" fill="hold" nodeType="afterEffect">
                                  <p:stCondLst>
                                    <p:cond delay="0"/>
                                  </p:stCondLst>
                                  <p:childTnLst>
                                    <p:set>
                                      <p:cBhvr>
                                        <p:cTn id="38" dur="1" fill="hold">
                                          <p:stCondLst>
                                            <p:cond delay="0"/>
                                          </p:stCondLst>
                                        </p:cTn>
                                        <p:tgtEl>
                                          <p:spTgt spid="9"/>
                                        </p:tgtEl>
                                        <p:attrNameLst>
                                          <p:attrName>style.visibility</p:attrName>
                                        </p:attrNameLst>
                                      </p:cBhvr>
                                      <p:to>
                                        <p:strVal val="visible"/>
                                      </p:to>
                                    </p:set>
                                    <p:animEffect transition="in" filter="wipe(up)">
                                      <p:cBhvr>
                                        <p:cTn id="39" dur="750"/>
                                        <p:tgtEl>
                                          <p:spTgt spid="9"/>
                                        </p:tgtEl>
                                      </p:cBhvr>
                                    </p:animEffect>
                                  </p:childTnLst>
                                </p:cTn>
                              </p:par>
                            </p:childTnLst>
                          </p:cTn>
                        </p:par>
                        <p:par>
                          <p:cTn id="40" fill="hold">
                            <p:stCondLst>
                              <p:cond delay="3750"/>
                            </p:stCondLst>
                            <p:childTnLst>
                              <p:par>
                                <p:cTn id="41" presetID="22" presetClass="entr" presetSubtype="1" fill="hold" nodeType="afterEffect">
                                  <p:stCondLst>
                                    <p:cond delay="0"/>
                                  </p:stCondLst>
                                  <p:childTnLst>
                                    <p:set>
                                      <p:cBhvr>
                                        <p:cTn id="42" dur="1" fill="hold">
                                          <p:stCondLst>
                                            <p:cond delay="0"/>
                                          </p:stCondLst>
                                        </p:cTn>
                                        <p:tgtEl>
                                          <p:spTgt spid="8"/>
                                        </p:tgtEl>
                                        <p:attrNameLst>
                                          <p:attrName>style.visibility</p:attrName>
                                        </p:attrNameLst>
                                      </p:cBhvr>
                                      <p:to>
                                        <p:strVal val="visible"/>
                                      </p:to>
                                    </p:set>
                                    <p:animEffect transition="in" filter="wipe(up)">
                                      <p:cBhvr>
                                        <p:cTn id="43" dur="75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3" grpId="0" animBg="1"/>
      <p:bldP spid="14" grpId="0" animBg="1"/>
      <p:bldP spid="17" grpId="0" animBg="1"/>
      <p:bldP spid="18" grpId="0" animBg="1"/>
      <p:bldP spid="31" grpId="0" animBg="1"/>
      <p:bldP spid="32"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19366" y="2134092"/>
            <a:ext cx="864096" cy="504056"/>
          </a:xfrm>
          <a:prstGeom prst="rect">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dirty="0" smtClean="0">
                <a:latin typeface="微软雅黑" panose="020B0503020204020204" pitchFamily="34" charset="-122"/>
                <a:ea typeface="微软雅黑" panose="020B0503020204020204" pitchFamily="34" charset="-122"/>
              </a:rPr>
              <a:t>需求</a:t>
            </a:r>
            <a:endParaRPr lang="zh-CN" altLang="en-US" dirty="0">
              <a:latin typeface="微软雅黑" panose="020B0503020204020204" pitchFamily="34" charset="-122"/>
              <a:ea typeface="微软雅黑" panose="020B0503020204020204" pitchFamily="34" charset="-122"/>
            </a:endParaRPr>
          </a:p>
        </p:txBody>
      </p:sp>
      <p:sp>
        <p:nvSpPr>
          <p:cNvPr id="5" name="矩形 4"/>
          <p:cNvSpPr/>
          <p:nvPr/>
        </p:nvSpPr>
        <p:spPr>
          <a:xfrm>
            <a:off x="1962736" y="2133707"/>
            <a:ext cx="864096" cy="504056"/>
          </a:xfrm>
          <a:prstGeom prst="rect">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dirty="0">
                <a:latin typeface="微软雅黑" panose="020B0503020204020204" pitchFamily="34" charset="-122"/>
                <a:ea typeface="微软雅黑" panose="020B0503020204020204" pitchFamily="34" charset="-122"/>
              </a:rPr>
              <a:t>交互</a:t>
            </a:r>
          </a:p>
        </p:txBody>
      </p:sp>
      <p:sp>
        <p:nvSpPr>
          <p:cNvPr id="12" name="燕尾形箭头 11"/>
          <p:cNvSpPr/>
          <p:nvPr/>
        </p:nvSpPr>
        <p:spPr>
          <a:xfrm>
            <a:off x="1442800" y="2223717"/>
            <a:ext cx="455320" cy="324036"/>
          </a:xfrm>
          <a:prstGeom prst="notchedRightArrow">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858263862"/>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7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2"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流程图: 接点 1"/>
          <p:cNvSpPr>
            <a:spLocks noChangeAspect="1"/>
          </p:cNvSpPr>
          <p:nvPr/>
        </p:nvSpPr>
        <p:spPr>
          <a:xfrm>
            <a:off x="2189355" y="861030"/>
            <a:ext cx="540000" cy="540000"/>
          </a:xfrm>
          <a:prstGeom prst="flowChartConnector">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sz="1200" dirty="0" smtClean="0">
                <a:latin typeface="微软雅黑" panose="020B0503020204020204" pitchFamily="34" charset="-122"/>
                <a:ea typeface="微软雅黑" panose="020B0503020204020204" pitchFamily="34" charset="-122"/>
              </a:rPr>
              <a:t>前端</a:t>
            </a:r>
            <a:endParaRPr lang="zh-CN" altLang="en-US" sz="1200" dirty="0">
              <a:latin typeface="微软雅黑" panose="020B0503020204020204" pitchFamily="34" charset="-122"/>
              <a:ea typeface="微软雅黑" panose="020B0503020204020204" pitchFamily="34" charset="-122"/>
            </a:endParaRPr>
          </a:p>
        </p:txBody>
      </p:sp>
      <p:sp>
        <p:nvSpPr>
          <p:cNvPr id="3" name="流程图: 接点 2"/>
          <p:cNvSpPr>
            <a:spLocks noChangeAspect="1"/>
          </p:cNvSpPr>
          <p:nvPr/>
        </p:nvSpPr>
        <p:spPr>
          <a:xfrm>
            <a:off x="2189355" y="3380989"/>
            <a:ext cx="540000" cy="540000"/>
          </a:xfrm>
          <a:prstGeom prst="flowChartConnector">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sz="1200" dirty="0" smtClean="0">
                <a:latin typeface="微软雅黑" panose="020B0503020204020204" pitchFamily="34" charset="-122"/>
                <a:ea typeface="微软雅黑" panose="020B0503020204020204" pitchFamily="34" charset="-122"/>
              </a:rPr>
              <a:t>后端</a:t>
            </a:r>
            <a:endParaRPr lang="zh-CN" altLang="en-US" sz="1200" dirty="0">
              <a:latin typeface="微软雅黑" panose="020B0503020204020204" pitchFamily="34" charset="-122"/>
              <a:ea typeface="微软雅黑" panose="020B0503020204020204" pitchFamily="34" charset="-122"/>
            </a:endParaRPr>
          </a:p>
        </p:txBody>
      </p:sp>
      <p:sp>
        <p:nvSpPr>
          <p:cNvPr id="4" name="矩形 3"/>
          <p:cNvSpPr/>
          <p:nvPr/>
        </p:nvSpPr>
        <p:spPr>
          <a:xfrm>
            <a:off x="3159005" y="880159"/>
            <a:ext cx="863947" cy="504056"/>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dirty="0" smtClean="0">
                <a:latin typeface="微软雅黑" panose="020B0503020204020204" pitchFamily="34" charset="-122"/>
                <a:ea typeface="微软雅黑" panose="020B0503020204020204" pitchFamily="34" charset="-122"/>
              </a:rPr>
              <a:t>设计</a:t>
            </a:r>
            <a:endParaRPr lang="zh-CN" altLang="en-US" dirty="0">
              <a:latin typeface="微软雅黑" panose="020B0503020204020204" pitchFamily="34" charset="-122"/>
              <a:ea typeface="微软雅黑" panose="020B0503020204020204" pitchFamily="34" charset="-122"/>
            </a:endParaRPr>
          </a:p>
        </p:txBody>
      </p:sp>
      <p:sp>
        <p:nvSpPr>
          <p:cNvPr id="5" name="矩形 4"/>
          <p:cNvSpPr/>
          <p:nvPr/>
        </p:nvSpPr>
        <p:spPr>
          <a:xfrm>
            <a:off x="3161463" y="3395914"/>
            <a:ext cx="861489" cy="504056"/>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dirty="0" smtClean="0">
                <a:latin typeface="微软雅黑" panose="020B0503020204020204" pitchFamily="34" charset="-122"/>
                <a:ea typeface="微软雅黑" panose="020B0503020204020204" pitchFamily="34" charset="-122"/>
              </a:rPr>
              <a:t>设计</a:t>
            </a:r>
            <a:endParaRPr lang="zh-CN" altLang="en-US" dirty="0">
              <a:latin typeface="微软雅黑" panose="020B0503020204020204" pitchFamily="34" charset="-122"/>
              <a:ea typeface="微软雅黑" panose="020B0503020204020204" pitchFamily="34" charset="-122"/>
            </a:endParaRPr>
          </a:p>
        </p:txBody>
      </p:sp>
      <p:sp>
        <p:nvSpPr>
          <p:cNvPr id="6" name="矩形 5"/>
          <p:cNvSpPr/>
          <p:nvPr/>
        </p:nvSpPr>
        <p:spPr>
          <a:xfrm>
            <a:off x="4452602" y="880159"/>
            <a:ext cx="864096" cy="504056"/>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dirty="0">
                <a:latin typeface="微软雅黑" panose="020B0503020204020204" pitchFamily="34" charset="-122"/>
                <a:ea typeface="微软雅黑" panose="020B0503020204020204" pitchFamily="34" charset="-122"/>
              </a:rPr>
              <a:t>编码</a:t>
            </a:r>
          </a:p>
        </p:txBody>
      </p:sp>
      <p:sp>
        <p:nvSpPr>
          <p:cNvPr id="7" name="矩形 6"/>
          <p:cNvSpPr/>
          <p:nvPr/>
        </p:nvSpPr>
        <p:spPr>
          <a:xfrm>
            <a:off x="4452602" y="3395914"/>
            <a:ext cx="864096" cy="504056"/>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dirty="0">
                <a:latin typeface="微软雅黑" panose="020B0503020204020204" pitchFamily="34" charset="-122"/>
                <a:ea typeface="微软雅黑" panose="020B0503020204020204" pitchFamily="34" charset="-122"/>
              </a:rPr>
              <a:t>编码</a:t>
            </a:r>
          </a:p>
        </p:txBody>
      </p:sp>
      <p:sp>
        <p:nvSpPr>
          <p:cNvPr id="8" name="矩形 7"/>
          <p:cNvSpPr/>
          <p:nvPr/>
        </p:nvSpPr>
        <p:spPr>
          <a:xfrm>
            <a:off x="5746348" y="885630"/>
            <a:ext cx="864096" cy="504056"/>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dirty="0">
                <a:latin typeface="微软雅黑" panose="020B0503020204020204" pitchFamily="34" charset="-122"/>
                <a:ea typeface="微软雅黑" panose="020B0503020204020204" pitchFamily="34" charset="-122"/>
              </a:rPr>
              <a:t>自测</a:t>
            </a:r>
          </a:p>
        </p:txBody>
      </p:sp>
      <p:sp>
        <p:nvSpPr>
          <p:cNvPr id="9" name="矩形 8"/>
          <p:cNvSpPr/>
          <p:nvPr/>
        </p:nvSpPr>
        <p:spPr>
          <a:xfrm>
            <a:off x="5746348" y="3395914"/>
            <a:ext cx="864096" cy="504056"/>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dirty="0">
                <a:latin typeface="微软雅黑" panose="020B0503020204020204" pitchFamily="34" charset="-122"/>
                <a:ea typeface="微软雅黑" panose="020B0503020204020204" pitchFamily="34" charset="-122"/>
              </a:rPr>
              <a:t>自测</a:t>
            </a:r>
          </a:p>
        </p:txBody>
      </p:sp>
      <p:sp>
        <p:nvSpPr>
          <p:cNvPr id="10" name="矩形 9"/>
          <p:cNvSpPr/>
          <p:nvPr/>
        </p:nvSpPr>
        <p:spPr>
          <a:xfrm>
            <a:off x="7049895" y="2142321"/>
            <a:ext cx="864096" cy="504056"/>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dirty="0">
                <a:latin typeface="微软雅黑" panose="020B0503020204020204" pitchFamily="34" charset="-122"/>
                <a:ea typeface="微软雅黑" panose="020B0503020204020204" pitchFamily="34" charset="-122"/>
              </a:rPr>
              <a:t>联调</a:t>
            </a:r>
          </a:p>
        </p:txBody>
      </p:sp>
      <p:sp>
        <p:nvSpPr>
          <p:cNvPr id="11" name="右箭头 10"/>
          <p:cNvSpPr/>
          <p:nvPr/>
        </p:nvSpPr>
        <p:spPr>
          <a:xfrm>
            <a:off x="2785321" y="987601"/>
            <a:ext cx="317717" cy="310154"/>
          </a:xfrm>
          <a:prstGeom prst="rightArrow">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2" name="右箭头 11"/>
          <p:cNvSpPr/>
          <p:nvPr/>
        </p:nvSpPr>
        <p:spPr>
          <a:xfrm>
            <a:off x="2785320" y="3500554"/>
            <a:ext cx="317717" cy="310154"/>
          </a:xfrm>
          <a:prstGeom prst="rightArrow">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3" name="右箭头 12"/>
          <p:cNvSpPr/>
          <p:nvPr/>
        </p:nvSpPr>
        <p:spPr>
          <a:xfrm>
            <a:off x="4078919" y="987601"/>
            <a:ext cx="317717" cy="310154"/>
          </a:xfrm>
          <a:prstGeom prst="rightArrow">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4" name="右箭头 13"/>
          <p:cNvSpPr/>
          <p:nvPr/>
        </p:nvSpPr>
        <p:spPr>
          <a:xfrm>
            <a:off x="4078918" y="3498689"/>
            <a:ext cx="317717" cy="310154"/>
          </a:xfrm>
          <a:prstGeom prst="rightArrow">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5" name="右箭头 14"/>
          <p:cNvSpPr/>
          <p:nvPr/>
        </p:nvSpPr>
        <p:spPr>
          <a:xfrm>
            <a:off x="5372664" y="982581"/>
            <a:ext cx="317717" cy="310154"/>
          </a:xfrm>
          <a:prstGeom prst="rightArrow">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6" name="右箭头 15"/>
          <p:cNvSpPr/>
          <p:nvPr/>
        </p:nvSpPr>
        <p:spPr>
          <a:xfrm>
            <a:off x="5372664" y="3500554"/>
            <a:ext cx="317717" cy="310154"/>
          </a:xfrm>
          <a:prstGeom prst="rightArrow">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7" name="矩形 16"/>
          <p:cNvSpPr/>
          <p:nvPr/>
        </p:nvSpPr>
        <p:spPr>
          <a:xfrm rot="5400000">
            <a:off x="6959705" y="766277"/>
            <a:ext cx="153740" cy="737195"/>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8" name="右箭头 17"/>
          <p:cNvSpPr/>
          <p:nvPr/>
        </p:nvSpPr>
        <p:spPr>
          <a:xfrm rot="5400000">
            <a:off x="6960648" y="1424222"/>
            <a:ext cx="1042590" cy="310154"/>
          </a:xfrm>
          <a:prstGeom prst="rightArrow">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9" name="矩形 18"/>
          <p:cNvSpPr/>
          <p:nvPr/>
        </p:nvSpPr>
        <p:spPr>
          <a:xfrm rot="5400000">
            <a:off x="6958138" y="3281749"/>
            <a:ext cx="153740" cy="737195"/>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20" name="右箭头 19"/>
          <p:cNvSpPr/>
          <p:nvPr/>
        </p:nvSpPr>
        <p:spPr>
          <a:xfrm rot="16200000">
            <a:off x="6975612" y="3065442"/>
            <a:ext cx="1012662" cy="310154"/>
          </a:xfrm>
          <a:prstGeom prst="rightArrow">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21" name="右箭头 20"/>
          <p:cNvSpPr/>
          <p:nvPr/>
        </p:nvSpPr>
        <p:spPr>
          <a:xfrm>
            <a:off x="7962695" y="2239272"/>
            <a:ext cx="317717" cy="310154"/>
          </a:xfrm>
          <a:prstGeom prst="rightArrow">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23" name="虚尾箭头 22"/>
          <p:cNvSpPr/>
          <p:nvPr/>
        </p:nvSpPr>
        <p:spPr>
          <a:xfrm rot="5400000">
            <a:off x="3313934" y="1518502"/>
            <a:ext cx="554087" cy="497192"/>
          </a:xfrm>
          <a:prstGeom prst="stripedRightArrow">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24" name="虚尾箭头 23"/>
          <p:cNvSpPr/>
          <p:nvPr/>
        </p:nvSpPr>
        <p:spPr>
          <a:xfrm rot="16200000">
            <a:off x="3315456" y="2771604"/>
            <a:ext cx="554087" cy="497192"/>
          </a:xfrm>
          <a:prstGeom prst="stripedRightArrow">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22" name="矩形 21">
            <a:hlinkClick r:id="rId2" action="ppaction://hlinksldjump"/>
          </p:cNvPr>
          <p:cNvSpPr/>
          <p:nvPr/>
        </p:nvSpPr>
        <p:spPr>
          <a:xfrm>
            <a:off x="3159005" y="2141621"/>
            <a:ext cx="863947" cy="504056"/>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CN" dirty="0" smtClean="0">
                <a:latin typeface="微软雅黑" panose="020B0503020204020204" pitchFamily="34" charset="-122"/>
                <a:ea typeface="微软雅黑" panose="020B0503020204020204" pitchFamily="34" charset="-122"/>
              </a:rPr>
              <a:t>NEI</a:t>
            </a:r>
            <a:endParaRPr lang="zh-CN" altLang="en-US" dirty="0">
              <a:latin typeface="微软雅黑" panose="020B0503020204020204" pitchFamily="34" charset="-122"/>
              <a:ea typeface="微软雅黑" panose="020B0503020204020204" pitchFamily="34" charset="-122"/>
            </a:endParaRPr>
          </a:p>
        </p:txBody>
      </p:sp>
      <p:sp>
        <p:nvSpPr>
          <p:cNvPr id="29" name="矩形 28">
            <a:hlinkClick r:id="rId3"/>
          </p:cNvPr>
          <p:cNvSpPr/>
          <p:nvPr/>
        </p:nvSpPr>
        <p:spPr>
          <a:xfrm>
            <a:off x="4452602" y="2141621"/>
            <a:ext cx="864096" cy="504056"/>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sz="1200" dirty="0" smtClean="0">
                <a:latin typeface="微软雅黑" panose="020B0503020204020204" pitchFamily="34" charset="-122"/>
                <a:ea typeface="微软雅黑" panose="020B0503020204020204" pitchFamily="34" charset="-122"/>
              </a:rPr>
              <a:t>构建工具</a:t>
            </a:r>
            <a:endParaRPr lang="zh-CN" altLang="en-US" sz="1200" dirty="0">
              <a:latin typeface="微软雅黑" panose="020B0503020204020204" pitchFamily="34" charset="-122"/>
              <a:ea typeface="微软雅黑" panose="020B0503020204020204" pitchFamily="34" charset="-122"/>
            </a:endParaRPr>
          </a:p>
        </p:txBody>
      </p:sp>
      <p:sp>
        <p:nvSpPr>
          <p:cNvPr id="30" name="虚尾箭头 29"/>
          <p:cNvSpPr/>
          <p:nvPr/>
        </p:nvSpPr>
        <p:spPr>
          <a:xfrm rot="16200000">
            <a:off x="4607607" y="1518502"/>
            <a:ext cx="554087" cy="497192"/>
          </a:xfrm>
          <a:prstGeom prst="stripedRightArrow">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31" name="虚尾箭头 30"/>
          <p:cNvSpPr/>
          <p:nvPr/>
        </p:nvSpPr>
        <p:spPr>
          <a:xfrm rot="16200000">
            <a:off x="5925508" y="1494274"/>
            <a:ext cx="505632" cy="497192"/>
          </a:xfrm>
          <a:prstGeom prst="stripedRightArrow">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32" name="虚尾箭头 31"/>
          <p:cNvSpPr/>
          <p:nvPr/>
        </p:nvSpPr>
        <p:spPr>
          <a:xfrm rot="5400000">
            <a:off x="4607607" y="2771605"/>
            <a:ext cx="554087" cy="497192"/>
          </a:xfrm>
          <a:prstGeom prst="stripedRightArrow">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34" name="矩形 33">
            <a:hlinkClick r:id="rId4"/>
          </p:cNvPr>
          <p:cNvSpPr/>
          <p:nvPr/>
        </p:nvSpPr>
        <p:spPr>
          <a:xfrm>
            <a:off x="5693392" y="2071414"/>
            <a:ext cx="979510" cy="283876"/>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sz="1200" dirty="0" smtClean="0">
                <a:latin typeface="微软雅黑" panose="020B0503020204020204" pitchFamily="34" charset="-122"/>
                <a:ea typeface="微软雅黑" panose="020B0503020204020204" pitchFamily="34" charset="-122"/>
              </a:rPr>
              <a:t>模拟容器</a:t>
            </a:r>
            <a:endParaRPr lang="zh-CN" altLang="en-US" sz="1200" dirty="0">
              <a:latin typeface="微软雅黑" panose="020B0503020204020204" pitchFamily="34" charset="-122"/>
              <a:ea typeface="微软雅黑" panose="020B0503020204020204" pitchFamily="34" charset="-122"/>
            </a:endParaRPr>
          </a:p>
        </p:txBody>
      </p:sp>
      <p:sp>
        <p:nvSpPr>
          <p:cNvPr id="37" name="矩形 36">
            <a:hlinkClick r:id="rId5" action="ppaction://hlinksldjump"/>
          </p:cNvPr>
          <p:cNvSpPr/>
          <p:nvPr/>
        </p:nvSpPr>
        <p:spPr>
          <a:xfrm>
            <a:off x="5693391" y="2428171"/>
            <a:ext cx="979511" cy="286016"/>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CN" sz="1200" b="1" dirty="0"/>
              <a:t>Phosphorus</a:t>
            </a:r>
            <a:endParaRPr lang="zh-CN" altLang="en-US" sz="1000" dirty="0">
              <a:latin typeface="微软雅黑" panose="020B0503020204020204" pitchFamily="34" charset="-122"/>
              <a:ea typeface="微软雅黑" panose="020B0503020204020204" pitchFamily="34" charset="-122"/>
            </a:endParaRPr>
          </a:p>
        </p:txBody>
      </p:sp>
      <p:sp>
        <p:nvSpPr>
          <p:cNvPr id="38" name="虚尾箭头 37"/>
          <p:cNvSpPr/>
          <p:nvPr/>
        </p:nvSpPr>
        <p:spPr>
          <a:xfrm rot="5400000">
            <a:off x="5923589" y="2793915"/>
            <a:ext cx="509469" cy="497192"/>
          </a:xfrm>
          <a:prstGeom prst="stripedRightArrow">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33" name="矩形 32"/>
          <p:cNvSpPr/>
          <p:nvPr/>
        </p:nvSpPr>
        <p:spPr>
          <a:xfrm>
            <a:off x="821203" y="2139531"/>
            <a:ext cx="864096" cy="504056"/>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dirty="0">
                <a:latin typeface="微软雅黑" panose="020B0503020204020204" pitchFamily="34" charset="-122"/>
                <a:ea typeface="微软雅黑" panose="020B0503020204020204" pitchFamily="34" charset="-122"/>
              </a:rPr>
              <a:t>交互</a:t>
            </a:r>
          </a:p>
        </p:txBody>
      </p:sp>
      <p:sp>
        <p:nvSpPr>
          <p:cNvPr id="35" name="右箭头 34"/>
          <p:cNvSpPr/>
          <p:nvPr/>
        </p:nvSpPr>
        <p:spPr>
          <a:xfrm>
            <a:off x="1172625" y="975953"/>
            <a:ext cx="878538" cy="310154"/>
          </a:xfrm>
          <a:prstGeom prst="rightArrow">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36" name="矩形 35"/>
          <p:cNvSpPr/>
          <p:nvPr/>
        </p:nvSpPr>
        <p:spPr>
          <a:xfrm>
            <a:off x="1172625" y="1203598"/>
            <a:ext cx="153740" cy="873265"/>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39" name="右箭头 38"/>
          <p:cNvSpPr/>
          <p:nvPr/>
        </p:nvSpPr>
        <p:spPr>
          <a:xfrm>
            <a:off x="1177935" y="3507854"/>
            <a:ext cx="873227" cy="310154"/>
          </a:xfrm>
          <a:prstGeom prst="rightArrow">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40" name="矩形 39"/>
          <p:cNvSpPr/>
          <p:nvPr/>
        </p:nvSpPr>
        <p:spPr>
          <a:xfrm>
            <a:off x="1178449" y="2722635"/>
            <a:ext cx="153740" cy="867221"/>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41" name="右箭头 40"/>
          <p:cNvSpPr/>
          <p:nvPr/>
        </p:nvSpPr>
        <p:spPr>
          <a:xfrm>
            <a:off x="454782" y="2240803"/>
            <a:ext cx="317717" cy="310154"/>
          </a:xfrm>
          <a:prstGeom prst="rightArrow">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42" name="矩形 41"/>
          <p:cNvSpPr/>
          <p:nvPr/>
        </p:nvSpPr>
        <p:spPr>
          <a:xfrm>
            <a:off x="821203" y="2140335"/>
            <a:ext cx="864096" cy="504056"/>
          </a:xfrm>
          <a:prstGeom prst="rect">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dirty="0">
                <a:latin typeface="微软雅黑" panose="020B0503020204020204" pitchFamily="34" charset="-122"/>
                <a:ea typeface="微软雅黑" panose="020B0503020204020204" pitchFamily="34" charset="-122"/>
              </a:rPr>
              <a:t>交互</a:t>
            </a:r>
          </a:p>
        </p:txBody>
      </p:sp>
    </p:spTree>
    <p:extLst>
      <p:ext uri="{BB962C8B-B14F-4D97-AF65-F5344CB8AC3E}">
        <p14:creationId xmlns:p14="http://schemas.microsoft.com/office/powerpoint/2010/main" val="3082018973"/>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75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9207" y="30982"/>
            <a:ext cx="8207249" cy="4670365"/>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243717987"/>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流程图: 接点 1"/>
          <p:cNvSpPr>
            <a:spLocks noChangeAspect="1"/>
          </p:cNvSpPr>
          <p:nvPr/>
        </p:nvSpPr>
        <p:spPr>
          <a:xfrm>
            <a:off x="2189355" y="861030"/>
            <a:ext cx="540000" cy="540000"/>
          </a:xfrm>
          <a:prstGeom prst="flowChartConnector">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sz="1200" dirty="0" smtClean="0">
                <a:latin typeface="微软雅黑" panose="020B0503020204020204" pitchFamily="34" charset="-122"/>
                <a:ea typeface="微软雅黑" panose="020B0503020204020204" pitchFamily="34" charset="-122"/>
              </a:rPr>
              <a:t>前端</a:t>
            </a:r>
            <a:endParaRPr lang="zh-CN" altLang="en-US" sz="1200" dirty="0">
              <a:latin typeface="微软雅黑" panose="020B0503020204020204" pitchFamily="34" charset="-122"/>
              <a:ea typeface="微软雅黑" panose="020B0503020204020204" pitchFamily="34" charset="-122"/>
            </a:endParaRPr>
          </a:p>
        </p:txBody>
      </p:sp>
      <p:sp>
        <p:nvSpPr>
          <p:cNvPr id="3" name="流程图: 接点 2"/>
          <p:cNvSpPr>
            <a:spLocks noChangeAspect="1"/>
          </p:cNvSpPr>
          <p:nvPr/>
        </p:nvSpPr>
        <p:spPr>
          <a:xfrm>
            <a:off x="2189355" y="3380989"/>
            <a:ext cx="540000" cy="540000"/>
          </a:xfrm>
          <a:prstGeom prst="flowChartConnector">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sz="1200" dirty="0" smtClean="0">
                <a:latin typeface="微软雅黑" panose="020B0503020204020204" pitchFamily="34" charset="-122"/>
                <a:ea typeface="微软雅黑" panose="020B0503020204020204" pitchFamily="34" charset="-122"/>
              </a:rPr>
              <a:t>后端</a:t>
            </a:r>
            <a:endParaRPr lang="zh-CN" altLang="en-US" sz="1200" dirty="0">
              <a:latin typeface="微软雅黑" panose="020B0503020204020204" pitchFamily="34" charset="-122"/>
              <a:ea typeface="微软雅黑" panose="020B0503020204020204" pitchFamily="34" charset="-122"/>
            </a:endParaRPr>
          </a:p>
        </p:txBody>
      </p:sp>
      <p:sp>
        <p:nvSpPr>
          <p:cNvPr id="4" name="矩形 3"/>
          <p:cNvSpPr/>
          <p:nvPr/>
        </p:nvSpPr>
        <p:spPr>
          <a:xfrm>
            <a:off x="3159005" y="880159"/>
            <a:ext cx="863947" cy="504056"/>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dirty="0" smtClean="0">
                <a:latin typeface="微软雅黑" panose="020B0503020204020204" pitchFamily="34" charset="-122"/>
                <a:ea typeface="微软雅黑" panose="020B0503020204020204" pitchFamily="34" charset="-122"/>
              </a:rPr>
              <a:t>设计</a:t>
            </a:r>
            <a:endParaRPr lang="zh-CN" altLang="en-US" dirty="0">
              <a:latin typeface="微软雅黑" panose="020B0503020204020204" pitchFamily="34" charset="-122"/>
              <a:ea typeface="微软雅黑" panose="020B0503020204020204" pitchFamily="34" charset="-122"/>
            </a:endParaRPr>
          </a:p>
        </p:txBody>
      </p:sp>
      <p:sp>
        <p:nvSpPr>
          <p:cNvPr id="5" name="矩形 4"/>
          <p:cNvSpPr/>
          <p:nvPr/>
        </p:nvSpPr>
        <p:spPr>
          <a:xfrm>
            <a:off x="3161463" y="3395914"/>
            <a:ext cx="861489" cy="504056"/>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dirty="0" smtClean="0">
                <a:latin typeface="微软雅黑" panose="020B0503020204020204" pitchFamily="34" charset="-122"/>
                <a:ea typeface="微软雅黑" panose="020B0503020204020204" pitchFamily="34" charset="-122"/>
              </a:rPr>
              <a:t>设计</a:t>
            </a:r>
            <a:endParaRPr lang="zh-CN" altLang="en-US" dirty="0">
              <a:latin typeface="微软雅黑" panose="020B0503020204020204" pitchFamily="34" charset="-122"/>
              <a:ea typeface="微软雅黑" panose="020B0503020204020204" pitchFamily="34" charset="-122"/>
            </a:endParaRPr>
          </a:p>
        </p:txBody>
      </p:sp>
      <p:sp>
        <p:nvSpPr>
          <p:cNvPr id="6" name="矩形 5"/>
          <p:cNvSpPr/>
          <p:nvPr/>
        </p:nvSpPr>
        <p:spPr>
          <a:xfrm>
            <a:off x="4452602" y="880159"/>
            <a:ext cx="864096" cy="504056"/>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dirty="0">
                <a:latin typeface="微软雅黑" panose="020B0503020204020204" pitchFamily="34" charset="-122"/>
                <a:ea typeface="微软雅黑" panose="020B0503020204020204" pitchFamily="34" charset="-122"/>
              </a:rPr>
              <a:t>编码</a:t>
            </a:r>
          </a:p>
        </p:txBody>
      </p:sp>
      <p:sp>
        <p:nvSpPr>
          <p:cNvPr id="7" name="矩形 6"/>
          <p:cNvSpPr/>
          <p:nvPr/>
        </p:nvSpPr>
        <p:spPr>
          <a:xfrm>
            <a:off x="4452602" y="3395914"/>
            <a:ext cx="864096" cy="504056"/>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dirty="0">
                <a:latin typeface="微软雅黑" panose="020B0503020204020204" pitchFamily="34" charset="-122"/>
                <a:ea typeface="微软雅黑" panose="020B0503020204020204" pitchFamily="34" charset="-122"/>
              </a:rPr>
              <a:t>编码</a:t>
            </a:r>
          </a:p>
        </p:txBody>
      </p:sp>
      <p:sp>
        <p:nvSpPr>
          <p:cNvPr id="8" name="矩形 7"/>
          <p:cNvSpPr/>
          <p:nvPr/>
        </p:nvSpPr>
        <p:spPr>
          <a:xfrm>
            <a:off x="5746348" y="885630"/>
            <a:ext cx="864096" cy="504056"/>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dirty="0">
                <a:latin typeface="微软雅黑" panose="020B0503020204020204" pitchFamily="34" charset="-122"/>
                <a:ea typeface="微软雅黑" panose="020B0503020204020204" pitchFamily="34" charset="-122"/>
              </a:rPr>
              <a:t>自测</a:t>
            </a:r>
          </a:p>
        </p:txBody>
      </p:sp>
      <p:sp>
        <p:nvSpPr>
          <p:cNvPr id="9" name="矩形 8"/>
          <p:cNvSpPr/>
          <p:nvPr/>
        </p:nvSpPr>
        <p:spPr>
          <a:xfrm>
            <a:off x="5746348" y="3395914"/>
            <a:ext cx="864096" cy="504056"/>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dirty="0">
                <a:latin typeface="微软雅黑" panose="020B0503020204020204" pitchFamily="34" charset="-122"/>
                <a:ea typeface="微软雅黑" panose="020B0503020204020204" pitchFamily="34" charset="-122"/>
              </a:rPr>
              <a:t>自测</a:t>
            </a:r>
          </a:p>
        </p:txBody>
      </p:sp>
      <p:sp>
        <p:nvSpPr>
          <p:cNvPr id="10" name="矩形 9"/>
          <p:cNvSpPr/>
          <p:nvPr/>
        </p:nvSpPr>
        <p:spPr>
          <a:xfrm>
            <a:off x="7049895" y="2142321"/>
            <a:ext cx="864096" cy="504056"/>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dirty="0">
                <a:latin typeface="微软雅黑" panose="020B0503020204020204" pitchFamily="34" charset="-122"/>
                <a:ea typeface="微软雅黑" panose="020B0503020204020204" pitchFamily="34" charset="-122"/>
              </a:rPr>
              <a:t>联调</a:t>
            </a:r>
          </a:p>
        </p:txBody>
      </p:sp>
      <p:sp>
        <p:nvSpPr>
          <p:cNvPr id="11" name="右箭头 10"/>
          <p:cNvSpPr/>
          <p:nvPr/>
        </p:nvSpPr>
        <p:spPr>
          <a:xfrm>
            <a:off x="2785321" y="987601"/>
            <a:ext cx="317717" cy="310154"/>
          </a:xfrm>
          <a:prstGeom prst="rightArrow">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2" name="右箭头 11"/>
          <p:cNvSpPr/>
          <p:nvPr/>
        </p:nvSpPr>
        <p:spPr>
          <a:xfrm>
            <a:off x="2785320" y="3500554"/>
            <a:ext cx="317717" cy="310154"/>
          </a:xfrm>
          <a:prstGeom prst="rightArrow">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3" name="右箭头 12"/>
          <p:cNvSpPr/>
          <p:nvPr/>
        </p:nvSpPr>
        <p:spPr>
          <a:xfrm>
            <a:off x="4078919" y="987601"/>
            <a:ext cx="317717" cy="310154"/>
          </a:xfrm>
          <a:prstGeom prst="rightArrow">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4" name="右箭头 13"/>
          <p:cNvSpPr/>
          <p:nvPr/>
        </p:nvSpPr>
        <p:spPr>
          <a:xfrm>
            <a:off x="4078918" y="3498689"/>
            <a:ext cx="317717" cy="310154"/>
          </a:xfrm>
          <a:prstGeom prst="rightArrow">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5" name="右箭头 14"/>
          <p:cNvSpPr/>
          <p:nvPr/>
        </p:nvSpPr>
        <p:spPr>
          <a:xfrm>
            <a:off x="5372664" y="982581"/>
            <a:ext cx="317717" cy="310154"/>
          </a:xfrm>
          <a:prstGeom prst="rightArrow">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6" name="右箭头 15"/>
          <p:cNvSpPr/>
          <p:nvPr/>
        </p:nvSpPr>
        <p:spPr>
          <a:xfrm>
            <a:off x="5372664" y="3500554"/>
            <a:ext cx="317717" cy="310154"/>
          </a:xfrm>
          <a:prstGeom prst="rightArrow">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7" name="矩形 16"/>
          <p:cNvSpPr/>
          <p:nvPr/>
        </p:nvSpPr>
        <p:spPr>
          <a:xfrm rot="5400000">
            <a:off x="6959705" y="766277"/>
            <a:ext cx="153740" cy="737195"/>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8" name="右箭头 17"/>
          <p:cNvSpPr/>
          <p:nvPr/>
        </p:nvSpPr>
        <p:spPr>
          <a:xfrm rot="5400000">
            <a:off x="6960648" y="1424222"/>
            <a:ext cx="1042590" cy="310154"/>
          </a:xfrm>
          <a:prstGeom prst="rightArrow">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9" name="矩形 18"/>
          <p:cNvSpPr/>
          <p:nvPr/>
        </p:nvSpPr>
        <p:spPr>
          <a:xfrm rot="5400000">
            <a:off x="6958138" y="3281749"/>
            <a:ext cx="153740" cy="737195"/>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20" name="右箭头 19"/>
          <p:cNvSpPr/>
          <p:nvPr/>
        </p:nvSpPr>
        <p:spPr>
          <a:xfrm rot="16200000">
            <a:off x="6975612" y="3065442"/>
            <a:ext cx="1012662" cy="310154"/>
          </a:xfrm>
          <a:prstGeom prst="rightArrow">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21" name="右箭头 20"/>
          <p:cNvSpPr/>
          <p:nvPr/>
        </p:nvSpPr>
        <p:spPr>
          <a:xfrm>
            <a:off x="7962695" y="2239272"/>
            <a:ext cx="317717" cy="310154"/>
          </a:xfrm>
          <a:prstGeom prst="rightArrow">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23" name="虚尾箭头 22"/>
          <p:cNvSpPr/>
          <p:nvPr/>
        </p:nvSpPr>
        <p:spPr>
          <a:xfrm rot="5400000">
            <a:off x="3313934" y="1518502"/>
            <a:ext cx="554087" cy="497192"/>
          </a:xfrm>
          <a:prstGeom prst="stripedRightArrow">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24" name="虚尾箭头 23"/>
          <p:cNvSpPr/>
          <p:nvPr/>
        </p:nvSpPr>
        <p:spPr>
          <a:xfrm rot="16200000">
            <a:off x="3315456" y="2771604"/>
            <a:ext cx="554087" cy="497192"/>
          </a:xfrm>
          <a:prstGeom prst="stripedRightArrow">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22" name="矩形 21">
            <a:hlinkClick r:id="rId2" action="ppaction://hlinksldjump"/>
          </p:cNvPr>
          <p:cNvSpPr/>
          <p:nvPr/>
        </p:nvSpPr>
        <p:spPr>
          <a:xfrm>
            <a:off x="3159005" y="2141621"/>
            <a:ext cx="863947" cy="504056"/>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CN" dirty="0" smtClean="0">
                <a:latin typeface="微软雅黑" panose="020B0503020204020204" pitchFamily="34" charset="-122"/>
                <a:ea typeface="微软雅黑" panose="020B0503020204020204" pitchFamily="34" charset="-122"/>
              </a:rPr>
              <a:t>NEI</a:t>
            </a:r>
            <a:endParaRPr lang="zh-CN" altLang="en-US" dirty="0">
              <a:latin typeface="微软雅黑" panose="020B0503020204020204" pitchFamily="34" charset="-122"/>
              <a:ea typeface="微软雅黑" panose="020B0503020204020204" pitchFamily="34" charset="-122"/>
            </a:endParaRPr>
          </a:p>
        </p:txBody>
      </p:sp>
      <p:sp>
        <p:nvSpPr>
          <p:cNvPr id="29" name="矩形 28">
            <a:hlinkClick r:id="rId3"/>
          </p:cNvPr>
          <p:cNvSpPr/>
          <p:nvPr/>
        </p:nvSpPr>
        <p:spPr>
          <a:xfrm>
            <a:off x="4452602" y="2141621"/>
            <a:ext cx="864096" cy="504056"/>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sz="1200" dirty="0" smtClean="0">
                <a:latin typeface="微软雅黑" panose="020B0503020204020204" pitchFamily="34" charset="-122"/>
                <a:ea typeface="微软雅黑" panose="020B0503020204020204" pitchFamily="34" charset="-122"/>
              </a:rPr>
              <a:t>构建工具</a:t>
            </a:r>
            <a:endParaRPr lang="zh-CN" altLang="en-US" sz="1200" dirty="0">
              <a:latin typeface="微软雅黑" panose="020B0503020204020204" pitchFamily="34" charset="-122"/>
              <a:ea typeface="微软雅黑" panose="020B0503020204020204" pitchFamily="34" charset="-122"/>
            </a:endParaRPr>
          </a:p>
        </p:txBody>
      </p:sp>
      <p:sp>
        <p:nvSpPr>
          <p:cNvPr id="30" name="虚尾箭头 29"/>
          <p:cNvSpPr/>
          <p:nvPr/>
        </p:nvSpPr>
        <p:spPr>
          <a:xfrm rot="16200000">
            <a:off x="4607607" y="1518502"/>
            <a:ext cx="554087" cy="497192"/>
          </a:xfrm>
          <a:prstGeom prst="stripedRightArrow">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31" name="虚尾箭头 30"/>
          <p:cNvSpPr/>
          <p:nvPr/>
        </p:nvSpPr>
        <p:spPr>
          <a:xfrm rot="16200000">
            <a:off x="5925508" y="1494274"/>
            <a:ext cx="505632" cy="497192"/>
          </a:xfrm>
          <a:prstGeom prst="stripedRightArrow">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32" name="虚尾箭头 31"/>
          <p:cNvSpPr/>
          <p:nvPr/>
        </p:nvSpPr>
        <p:spPr>
          <a:xfrm rot="5400000">
            <a:off x="4607607" y="2771605"/>
            <a:ext cx="554087" cy="497192"/>
          </a:xfrm>
          <a:prstGeom prst="stripedRightArrow">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34" name="矩形 33">
            <a:hlinkClick r:id="rId4"/>
          </p:cNvPr>
          <p:cNvSpPr/>
          <p:nvPr/>
        </p:nvSpPr>
        <p:spPr>
          <a:xfrm>
            <a:off x="5693392" y="2071414"/>
            <a:ext cx="979510" cy="283876"/>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sz="1200" dirty="0" smtClean="0">
                <a:latin typeface="微软雅黑" panose="020B0503020204020204" pitchFamily="34" charset="-122"/>
                <a:ea typeface="微软雅黑" panose="020B0503020204020204" pitchFamily="34" charset="-122"/>
              </a:rPr>
              <a:t>模拟容器</a:t>
            </a:r>
            <a:endParaRPr lang="zh-CN" altLang="en-US" sz="1200" dirty="0">
              <a:latin typeface="微软雅黑" panose="020B0503020204020204" pitchFamily="34" charset="-122"/>
              <a:ea typeface="微软雅黑" panose="020B0503020204020204" pitchFamily="34" charset="-122"/>
            </a:endParaRPr>
          </a:p>
        </p:txBody>
      </p:sp>
      <p:sp>
        <p:nvSpPr>
          <p:cNvPr id="37" name="矩形 36">
            <a:hlinkClick r:id="rId5" action="ppaction://hlinksldjump"/>
          </p:cNvPr>
          <p:cNvSpPr/>
          <p:nvPr/>
        </p:nvSpPr>
        <p:spPr>
          <a:xfrm>
            <a:off x="5693391" y="2428171"/>
            <a:ext cx="979511" cy="286016"/>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CN" sz="1200" b="1" dirty="0"/>
              <a:t>Phosphorus</a:t>
            </a:r>
            <a:endParaRPr lang="zh-CN" altLang="en-US" sz="1000" dirty="0">
              <a:latin typeface="微软雅黑" panose="020B0503020204020204" pitchFamily="34" charset="-122"/>
              <a:ea typeface="微软雅黑" panose="020B0503020204020204" pitchFamily="34" charset="-122"/>
            </a:endParaRPr>
          </a:p>
        </p:txBody>
      </p:sp>
      <p:sp>
        <p:nvSpPr>
          <p:cNvPr id="38" name="虚尾箭头 37"/>
          <p:cNvSpPr/>
          <p:nvPr/>
        </p:nvSpPr>
        <p:spPr>
          <a:xfrm rot="5400000">
            <a:off x="5923589" y="2793915"/>
            <a:ext cx="509469" cy="497192"/>
          </a:xfrm>
          <a:prstGeom prst="stripedRightArrow">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33" name="矩形 32"/>
          <p:cNvSpPr/>
          <p:nvPr/>
        </p:nvSpPr>
        <p:spPr>
          <a:xfrm>
            <a:off x="821203" y="2139531"/>
            <a:ext cx="864096" cy="504056"/>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dirty="0">
                <a:latin typeface="微软雅黑" panose="020B0503020204020204" pitchFamily="34" charset="-122"/>
                <a:ea typeface="微软雅黑" panose="020B0503020204020204" pitchFamily="34" charset="-122"/>
              </a:rPr>
              <a:t>交互</a:t>
            </a:r>
          </a:p>
        </p:txBody>
      </p:sp>
      <p:sp>
        <p:nvSpPr>
          <p:cNvPr id="35" name="右箭头 34"/>
          <p:cNvSpPr/>
          <p:nvPr/>
        </p:nvSpPr>
        <p:spPr>
          <a:xfrm>
            <a:off x="1172625" y="975953"/>
            <a:ext cx="878538" cy="310154"/>
          </a:xfrm>
          <a:prstGeom prst="rightArrow">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36" name="矩形 35"/>
          <p:cNvSpPr/>
          <p:nvPr/>
        </p:nvSpPr>
        <p:spPr>
          <a:xfrm>
            <a:off x="1172625" y="1203598"/>
            <a:ext cx="153740" cy="873265"/>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39" name="右箭头 38"/>
          <p:cNvSpPr/>
          <p:nvPr/>
        </p:nvSpPr>
        <p:spPr>
          <a:xfrm>
            <a:off x="1177935" y="3507854"/>
            <a:ext cx="873227" cy="310154"/>
          </a:xfrm>
          <a:prstGeom prst="rightArrow">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40" name="矩形 39"/>
          <p:cNvSpPr/>
          <p:nvPr/>
        </p:nvSpPr>
        <p:spPr>
          <a:xfrm>
            <a:off x="1178449" y="2722635"/>
            <a:ext cx="153740" cy="867221"/>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41" name="右箭头 40"/>
          <p:cNvSpPr/>
          <p:nvPr/>
        </p:nvSpPr>
        <p:spPr>
          <a:xfrm>
            <a:off x="454782" y="2240803"/>
            <a:ext cx="317717" cy="310154"/>
          </a:xfrm>
          <a:prstGeom prst="rightArrow">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43" name="矩形 42"/>
          <p:cNvSpPr/>
          <p:nvPr/>
        </p:nvSpPr>
        <p:spPr>
          <a:xfrm>
            <a:off x="3164993" y="885349"/>
            <a:ext cx="863947" cy="504056"/>
          </a:xfrm>
          <a:prstGeom prst="rect">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dirty="0" smtClean="0">
                <a:latin typeface="微软雅黑" panose="020B0503020204020204" pitchFamily="34" charset="-122"/>
                <a:ea typeface="微软雅黑" panose="020B0503020204020204" pitchFamily="34" charset="-122"/>
              </a:rPr>
              <a:t>设计</a:t>
            </a:r>
            <a:endParaRPr lang="zh-CN" altLang="en-US" dirty="0">
              <a:latin typeface="微软雅黑" panose="020B0503020204020204" pitchFamily="34" charset="-122"/>
              <a:ea typeface="微软雅黑" panose="020B0503020204020204" pitchFamily="34" charset="-122"/>
            </a:endParaRPr>
          </a:p>
        </p:txBody>
      </p:sp>
      <p:sp>
        <p:nvSpPr>
          <p:cNvPr id="44" name="矩形 43"/>
          <p:cNvSpPr/>
          <p:nvPr/>
        </p:nvSpPr>
        <p:spPr>
          <a:xfrm>
            <a:off x="3164992" y="3399842"/>
            <a:ext cx="863947" cy="504056"/>
          </a:xfrm>
          <a:prstGeom prst="rect">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dirty="0" smtClean="0">
                <a:latin typeface="微软雅黑" panose="020B0503020204020204" pitchFamily="34" charset="-122"/>
                <a:ea typeface="微软雅黑" panose="020B0503020204020204" pitchFamily="34" charset="-122"/>
              </a:rPr>
              <a:t>设计</a:t>
            </a:r>
            <a:endParaRPr lang="zh-CN" altLang="en-US" dirty="0">
              <a:latin typeface="微软雅黑" panose="020B0503020204020204" pitchFamily="34" charset="-122"/>
              <a:ea typeface="微软雅黑" panose="020B0503020204020204" pitchFamily="34" charset="-122"/>
            </a:endParaRPr>
          </a:p>
        </p:txBody>
      </p:sp>
      <p:sp>
        <p:nvSpPr>
          <p:cNvPr id="45" name="矩形 44">
            <a:hlinkClick r:id="rId2" action="ppaction://hlinksldjump"/>
          </p:cNvPr>
          <p:cNvSpPr/>
          <p:nvPr/>
        </p:nvSpPr>
        <p:spPr>
          <a:xfrm>
            <a:off x="3161463" y="2146331"/>
            <a:ext cx="863947" cy="504056"/>
          </a:xfrm>
          <a:prstGeom prst="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altLang="zh-CN" dirty="0" smtClean="0">
                <a:latin typeface="微软雅黑" panose="020B0503020204020204" pitchFamily="34" charset="-122"/>
                <a:ea typeface="微软雅黑" panose="020B0503020204020204" pitchFamily="34" charset="-122"/>
              </a:rPr>
              <a:t>NEI</a:t>
            </a: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203053297"/>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750"/>
                                        <p:tgtEl>
                                          <p:spTgt spid="4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4"/>
                                        </p:tgtEl>
                                        <p:attrNameLst>
                                          <p:attrName>style.visibility</p:attrName>
                                        </p:attrNameLst>
                                      </p:cBhvr>
                                      <p:to>
                                        <p:strVal val="visible"/>
                                      </p:to>
                                    </p:set>
                                    <p:animEffect transition="in" filter="fade">
                                      <p:cBhvr>
                                        <p:cTn id="10" dur="750"/>
                                        <p:tgtEl>
                                          <p:spTgt spid="4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5"/>
                                        </p:tgtEl>
                                        <p:attrNameLst>
                                          <p:attrName>style.visibility</p:attrName>
                                        </p:attrNameLst>
                                      </p:cBhvr>
                                      <p:to>
                                        <p:strVal val="visible"/>
                                      </p:to>
                                    </p:set>
                                    <p:animEffect transition="in" filter="fade">
                                      <p:cBhvr>
                                        <p:cTn id="15" dur="75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4" grpId="0" animBg="1"/>
      <p:bldP spid="45"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7455" y="430268"/>
            <a:ext cx="7956376" cy="3930108"/>
          </a:xfrm>
          <a:prstGeom prst="rect">
            <a:avLst/>
          </a:prstGeom>
          <a:ln>
            <a:noFill/>
          </a:ln>
          <a:effectLst>
            <a:outerShdw blurRad="190500" algn="tl" rotWithShape="0">
              <a:srgbClr val="000000">
                <a:alpha val="70000"/>
              </a:srgbClr>
            </a:outerShdw>
          </a:effectLst>
        </p:spPr>
      </p:pic>
      <p:sp>
        <p:nvSpPr>
          <p:cNvPr id="6" name="矩形 5"/>
          <p:cNvSpPr/>
          <p:nvPr/>
        </p:nvSpPr>
        <p:spPr>
          <a:xfrm>
            <a:off x="607455" y="430268"/>
            <a:ext cx="7956376" cy="3930107"/>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7" name="矩形 6"/>
          <p:cNvSpPr/>
          <p:nvPr/>
        </p:nvSpPr>
        <p:spPr>
          <a:xfrm>
            <a:off x="625203" y="927698"/>
            <a:ext cx="792088" cy="720080"/>
          </a:xfrm>
          <a:prstGeom prst="rect">
            <a:avLst/>
          </a:prstGeom>
          <a:noFill/>
          <a:ln w="38100"/>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pic>
        <p:nvPicPr>
          <p:cNvPr id="8" name="图片 7"/>
          <p:cNvPicPr>
            <a:picLocks noChangeAspect="1"/>
          </p:cNvPicPr>
          <p:nvPr/>
        </p:nvPicPr>
        <p:blipFill>
          <a:blip r:embed="rId4"/>
          <a:stretch>
            <a:fillRect/>
          </a:stretch>
        </p:blipFill>
        <p:spPr>
          <a:xfrm>
            <a:off x="107504" y="-207892"/>
            <a:ext cx="1827486" cy="2991259"/>
          </a:xfrm>
          <a:prstGeom prst="rect">
            <a:avLst/>
          </a:prstGeom>
          <a:ln>
            <a:noFill/>
          </a:ln>
          <a:effectLst>
            <a:outerShdw blurRad="190500" algn="tl" rotWithShape="0">
              <a:srgbClr val="000000">
                <a:alpha val="70000"/>
              </a:srgbClr>
            </a:outerShdw>
          </a:effectLst>
        </p:spPr>
      </p:pic>
      <p:pic>
        <p:nvPicPr>
          <p:cNvPr id="9" name="图片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03190" y="446196"/>
            <a:ext cx="5248948" cy="2641741"/>
          </a:xfrm>
          <a:prstGeom prst="rect">
            <a:avLst/>
          </a:prstGeom>
          <a:ln>
            <a:noFill/>
          </a:ln>
          <a:effectLst>
            <a:outerShdw blurRad="190500" algn="tl" rotWithShape="0">
              <a:srgbClr val="000000">
                <a:alpha val="70000"/>
              </a:srgbClr>
            </a:outerShdw>
          </a:effectLst>
        </p:spPr>
      </p:pic>
      <p:pic>
        <p:nvPicPr>
          <p:cNvPr id="10" name="图片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03190" y="1545247"/>
            <a:ext cx="5248948" cy="2811743"/>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05427777"/>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500"/>
                                        <p:tgtEl>
                                          <p:spTgt spid="6"/>
                                        </p:tgtEl>
                                      </p:cBhvr>
                                    </p:animEffect>
                                  </p:childTnLst>
                                </p:cTn>
                              </p:par>
                            </p:childTnLst>
                          </p:cTn>
                        </p:par>
                        <p:par>
                          <p:cTn id="15" fill="hold">
                            <p:stCondLst>
                              <p:cond delay="500"/>
                            </p:stCondLst>
                            <p:childTnLst>
                              <p:par>
                                <p:cTn id="16" presetID="21" presetClass="entr" presetSubtype="1" fill="hold" grpId="0" nodeType="after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wheel(1)">
                                      <p:cBhvr>
                                        <p:cTn id="18" dur="750"/>
                                        <p:tgtEl>
                                          <p:spTgt spid="7"/>
                                        </p:tgtEl>
                                      </p:cBhvr>
                                    </p:animEffect>
                                  </p:childTnLst>
                                </p:cTn>
                              </p:par>
                            </p:childTnLst>
                          </p:cTn>
                        </p:par>
                        <p:par>
                          <p:cTn id="19" fill="hold">
                            <p:stCondLst>
                              <p:cond delay="1250"/>
                            </p:stCondLst>
                            <p:childTnLst>
                              <p:par>
                                <p:cTn id="20" presetID="26" presetClass="emph" presetSubtype="0" fill="hold" grpId="1" nodeType="afterEffect">
                                  <p:stCondLst>
                                    <p:cond delay="0"/>
                                  </p:stCondLst>
                                  <p:childTnLst>
                                    <p:animEffect transition="out" filter="fade">
                                      <p:cBhvr>
                                        <p:cTn id="21" dur="750" tmFilter="0, 0; .2, .5; .8, .5; 1, 0"/>
                                        <p:tgtEl>
                                          <p:spTgt spid="7"/>
                                        </p:tgtEl>
                                      </p:cBhvr>
                                    </p:animEffect>
                                    <p:animScale>
                                      <p:cBhvr>
                                        <p:cTn id="22" dur="375" autoRev="1" fill="hold"/>
                                        <p:tgtEl>
                                          <p:spTgt spid="7"/>
                                        </p:tgtEl>
                                      </p:cBhvr>
                                      <p:by x="105000" y="105000"/>
                                    </p:animScale>
                                  </p:childTnLst>
                                </p:cTn>
                              </p:par>
                            </p:childTnLst>
                          </p:cTn>
                        </p:par>
                        <p:par>
                          <p:cTn id="23" fill="hold">
                            <p:stCondLst>
                              <p:cond delay="2000"/>
                            </p:stCondLst>
                            <p:childTnLst>
                              <p:par>
                                <p:cTn id="24" presetID="53" presetClass="entr" presetSubtype="16" fill="hold" nodeType="afterEffect">
                                  <p:stCondLst>
                                    <p:cond delay="0"/>
                                  </p:stCondLst>
                                  <p:childTnLst>
                                    <p:set>
                                      <p:cBhvr>
                                        <p:cTn id="25" dur="1" fill="hold">
                                          <p:stCondLst>
                                            <p:cond delay="0"/>
                                          </p:stCondLst>
                                        </p:cTn>
                                        <p:tgtEl>
                                          <p:spTgt spid="8"/>
                                        </p:tgtEl>
                                        <p:attrNameLst>
                                          <p:attrName>style.visibility</p:attrName>
                                        </p:attrNameLst>
                                      </p:cBhvr>
                                      <p:to>
                                        <p:strVal val="visible"/>
                                      </p:to>
                                    </p:set>
                                    <p:anim calcmode="lin" valueType="num">
                                      <p:cBhvr>
                                        <p:cTn id="26" dur="1000" fill="hold"/>
                                        <p:tgtEl>
                                          <p:spTgt spid="8"/>
                                        </p:tgtEl>
                                        <p:attrNameLst>
                                          <p:attrName>ppt_w</p:attrName>
                                        </p:attrNameLst>
                                      </p:cBhvr>
                                      <p:tavLst>
                                        <p:tav tm="0">
                                          <p:val>
                                            <p:fltVal val="0"/>
                                          </p:val>
                                        </p:tav>
                                        <p:tav tm="100000">
                                          <p:val>
                                            <p:strVal val="#ppt_w"/>
                                          </p:val>
                                        </p:tav>
                                      </p:tavLst>
                                    </p:anim>
                                    <p:anim calcmode="lin" valueType="num">
                                      <p:cBhvr>
                                        <p:cTn id="27" dur="1000" fill="hold"/>
                                        <p:tgtEl>
                                          <p:spTgt spid="8"/>
                                        </p:tgtEl>
                                        <p:attrNameLst>
                                          <p:attrName>ppt_h</p:attrName>
                                        </p:attrNameLst>
                                      </p:cBhvr>
                                      <p:tavLst>
                                        <p:tav tm="0">
                                          <p:val>
                                            <p:fltVal val="0"/>
                                          </p:val>
                                        </p:tav>
                                        <p:tav tm="100000">
                                          <p:val>
                                            <p:strVal val="#ppt_h"/>
                                          </p:val>
                                        </p:tav>
                                      </p:tavLst>
                                    </p:anim>
                                    <p:animEffect transition="in" filter="fade">
                                      <p:cBhvr>
                                        <p:cTn id="28" dur="1000"/>
                                        <p:tgtEl>
                                          <p:spTgt spid="8"/>
                                        </p:tgtEl>
                                      </p:cBhvr>
                                    </p:animEffect>
                                  </p:childTnLst>
                                </p:cTn>
                              </p:par>
                              <p:par>
                                <p:cTn id="29" presetID="42" presetClass="path" presetSubtype="0" accel="50000" decel="50000" fill="hold" nodeType="withEffect">
                                  <p:stCondLst>
                                    <p:cond delay="0"/>
                                  </p:stCondLst>
                                  <p:childTnLst>
                                    <p:animMotion origin="layout" path="M -1.94444E-6 1.35802E-6 L 0.14584 0.12623 " pathEditMode="relative" rAng="0" ptsTypes="AA">
                                      <p:cBhvr>
                                        <p:cTn id="30" dur="1000" fill="hold"/>
                                        <p:tgtEl>
                                          <p:spTgt spid="8"/>
                                        </p:tgtEl>
                                        <p:attrNameLst>
                                          <p:attrName>ppt_x</p:attrName>
                                          <p:attrName>ppt_y</p:attrName>
                                        </p:attrNameLst>
                                      </p:cBhvr>
                                      <p:rCtr x="7292" y="6296"/>
                                    </p:animMotion>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fade">
                                      <p:cBhvr>
                                        <p:cTn id="35" dur="750"/>
                                        <p:tgtEl>
                                          <p:spTgt spid="9"/>
                                        </p:tgtEl>
                                      </p:cBhvr>
                                    </p:animEffect>
                                    <p:anim calcmode="lin" valueType="num">
                                      <p:cBhvr>
                                        <p:cTn id="36" dur="750" fill="hold"/>
                                        <p:tgtEl>
                                          <p:spTgt spid="9"/>
                                        </p:tgtEl>
                                        <p:attrNameLst>
                                          <p:attrName>ppt_x</p:attrName>
                                        </p:attrNameLst>
                                      </p:cBhvr>
                                      <p:tavLst>
                                        <p:tav tm="0">
                                          <p:val>
                                            <p:strVal val="#ppt_x"/>
                                          </p:val>
                                        </p:tav>
                                        <p:tav tm="100000">
                                          <p:val>
                                            <p:strVal val="#ppt_x"/>
                                          </p:val>
                                        </p:tav>
                                      </p:tavLst>
                                    </p:anim>
                                    <p:anim calcmode="lin" valueType="num">
                                      <p:cBhvr>
                                        <p:cTn id="37" dur="75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fade">
                                      <p:cBhvr>
                                        <p:cTn id="42" dur="750"/>
                                        <p:tgtEl>
                                          <p:spTgt spid="10"/>
                                        </p:tgtEl>
                                      </p:cBhvr>
                                    </p:animEffect>
                                    <p:anim calcmode="lin" valueType="num">
                                      <p:cBhvr>
                                        <p:cTn id="43" dur="750" fill="hold"/>
                                        <p:tgtEl>
                                          <p:spTgt spid="10"/>
                                        </p:tgtEl>
                                        <p:attrNameLst>
                                          <p:attrName>ppt_x</p:attrName>
                                        </p:attrNameLst>
                                      </p:cBhvr>
                                      <p:tavLst>
                                        <p:tav tm="0">
                                          <p:val>
                                            <p:strVal val="#ppt_x"/>
                                          </p:val>
                                        </p:tav>
                                        <p:tav tm="100000">
                                          <p:val>
                                            <p:strVal val="#ppt_x"/>
                                          </p:val>
                                        </p:tav>
                                      </p:tavLst>
                                    </p:anim>
                                    <p:anim calcmode="lin" valueType="num">
                                      <p:cBhvr>
                                        <p:cTn id="44" dur="75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7" grpId="1"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50030" y="72520"/>
            <a:ext cx="5848138" cy="4587462"/>
          </a:xfrm>
          <a:prstGeom prst="rect">
            <a:avLst/>
          </a:prstGeom>
          <a:ln>
            <a:noFill/>
          </a:ln>
          <a:effectLst>
            <a:outerShdw blurRad="190500" algn="tl" rotWithShape="0">
              <a:srgbClr val="000000">
                <a:alpha val="70000"/>
              </a:srgbClr>
            </a:outerShdw>
          </a:effectLst>
        </p:spPr>
      </p:pic>
      <p:sp>
        <p:nvSpPr>
          <p:cNvPr id="6" name="矩形 5"/>
          <p:cNvSpPr/>
          <p:nvPr/>
        </p:nvSpPr>
        <p:spPr>
          <a:xfrm>
            <a:off x="2990543" y="850319"/>
            <a:ext cx="648072" cy="216024"/>
          </a:xfrm>
          <a:prstGeom prst="rect">
            <a:avLst/>
          </a:prstGeom>
          <a:noFill/>
          <a:ln w="38100"/>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
        <p:nvSpPr>
          <p:cNvPr id="7" name="矩形 6"/>
          <p:cNvSpPr/>
          <p:nvPr/>
        </p:nvSpPr>
        <p:spPr>
          <a:xfrm>
            <a:off x="2990543" y="1762045"/>
            <a:ext cx="3600400" cy="576064"/>
          </a:xfrm>
          <a:prstGeom prst="rect">
            <a:avLst/>
          </a:prstGeom>
          <a:noFill/>
          <a:ln w="38100"/>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
        <p:nvSpPr>
          <p:cNvPr id="10" name="矩形 9"/>
          <p:cNvSpPr/>
          <p:nvPr/>
        </p:nvSpPr>
        <p:spPr>
          <a:xfrm>
            <a:off x="1644102" y="72518"/>
            <a:ext cx="5854066" cy="4587463"/>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pic>
        <p:nvPicPr>
          <p:cNvPr id="11" name="图片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98553" y="144528"/>
            <a:ext cx="4248472" cy="3107813"/>
          </a:xfrm>
          <a:prstGeom prst="rect">
            <a:avLst/>
          </a:prstGeom>
          <a:ln>
            <a:noFill/>
          </a:ln>
          <a:effectLst>
            <a:outerShdw blurRad="292100" dist="139700" dir="2700000" algn="tl" rotWithShape="0">
              <a:srgbClr val="333333">
                <a:alpha val="65000"/>
              </a:srgbClr>
            </a:outerShdw>
          </a:effectLst>
        </p:spPr>
      </p:pic>
      <p:sp>
        <p:nvSpPr>
          <p:cNvPr id="8" name="矩形 7"/>
          <p:cNvSpPr/>
          <p:nvPr/>
        </p:nvSpPr>
        <p:spPr>
          <a:xfrm>
            <a:off x="2990542" y="3312880"/>
            <a:ext cx="4464497" cy="576064"/>
          </a:xfrm>
          <a:prstGeom prst="rect">
            <a:avLst/>
          </a:prstGeom>
          <a:noFill/>
          <a:ln w="38100"/>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
        <p:nvSpPr>
          <p:cNvPr id="9" name="矩形 8"/>
          <p:cNvSpPr/>
          <p:nvPr/>
        </p:nvSpPr>
        <p:spPr>
          <a:xfrm>
            <a:off x="2990541" y="3929500"/>
            <a:ext cx="4464497" cy="721323"/>
          </a:xfrm>
          <a:prstGeom prst="rect">
            <a:avLst/>
          </a:prstGeom>
          <a:noFill/>
          <a:ln w="38100"/>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pic>
        <p:nvPicPr>
          <p:cNvPr id="12" name="图片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82181" y="138082"/>
            <a:ext cx="3481216" cy="368099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82019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heel(1)">
                                      <p:cBhvr>
                                        <p:cTn id="7" dur="750"/>
                                        <p:tgtEl>
                                          <p:spTgt spid="6"/>
                                        </p:tgtEl>
                                      </p:cBhvr>
                                    </p:animEffect>
                                  </p:childTnLst>
                                </p:cTn>
                              </p:par>
                            </p:childTnLst>
                          </p:cTn>
                        </p:par>
                        <p:par>
                          <p:cTn id="8" fill="hold">
                            <p:stCondLst>
                              <p:cond delay="750"/>
                            </p:stCondLst>
                            <p:childTnLst>
                              <p:par>
                                <p:cTn id="9" presetID="26" presetClass="emph" presetSubtype="0" fill="hold" grpId="1" nodeType="afterEffect">
                                  <p:stCondLst>
                                    <p:cond delay="0"/>
                                  </p:stCondLst>
                                  <p:childTnLst>
                                    <p:animEffect transition="out" filter="fade">
                                      <p:cBhvr>
                                        <p:cTn id="10" dur="750" tmFilter="0, 0; .2, .5; .8, .5; 1, 0"/>
                                        <p:tgtEl>
                                          <p:spTgt spid="6"/>
                                        </p:tgtEl>
                                      </p:cBhvr>
                                    </p:animEffect>
                                    <p:animScale>
                                      <p:cBhvr>
                                        <p:cTn id="11" dur="375" autoRev="1" fill="hold"/>
                                        <p:tgtEl>
                                          <p:spTgt spid="6"/>
                                        </p:tgtEl>
                                      </p:cBhvr>
                                      <p:by x="105000" y="105000"/>
                                    </p:animScale>
                                  </p:childTnLst>
                                </p:cTn>
                              </p:par>
                            </p:childTnLst>
                          </p:cTn>
                        </p:par>
                      </p:childTnLst>
                    </p:cTn>
                  </p:par>
                  <p:par>
                    <p:cTn id="12" fill="hold">
                      <p:stCondLst>
                        <p:cond delay="indefinite"/>
                      </p:stCondLst>
                      <p:childTnLst>
                        <p:par>
                          <p:cTn id="13" fill="hold">
                            <p:stCondLst>
                              <p:cond delay="0"/>
                            </p:stCondLst>
                            <p:childTnLst>
                              <p:par>
                                <p:cTn id="14" presetID="21" presetClass="exit" presetSubtype="1" fill="hold" grpId="2" nodeType="clickEffect">
                                  <p:stCondLst>
                                    <p:cond delay="0"/>
                                  </p:stCondLst>
                                  <p:childTnLst>
                                    <p:animEffect transition="out" filter="wheel(1)">
                                      <p:cBhvr>
                                        <p:cTn id="15" dur="750"/>
                                        <p:tgtEl>
                                          <p:spTgt spid="6"/>
                                        </p:tgtEl>
                                      </p:cBhvr>
                                    </p:animEffect>
                                    <p:set>
                                      <p:cBhvr>
                                        <p:cTn id="16" dur="1" fill="hold">
                                          <p:stCondLst>
                                            <p:cond delay="749"/>
                                          </p:stCondLst>
                                        </p:cTn>
                                        <p:tgtEl>
                                          <p:spTgt spid="6"/>
                                        </p:tgtEl>
                                        <p:attrNameLst>
                                          <p:attrName>style.visibility</p:attrName>
                                        </p:attrNameLst>
                                      </p:cBhvr>
                                      <p:to>
                                        <p:strVal val="hidden"/>
                                      </p:to>
                                    </p:set>
                                  </p:childTnLst>
                                </p:cTn>
                              </p:par>
                            </p:childTnLst>
                          </p:cTn>
                        </p:par>
                        <p:par>
                          <p:cTn id="17" fill="hold">
                            <p:stCondLst>
                              <p:cond delay="750"/>
                            </p:stCondLst>
                            <p:childTnLst>
                              <p:par>
                                <p:cTn id="18" presetID="21" presetClass="entr" presetSubtype="1" fill="hold" grpId="0" nodeType="after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wheel(1)">
                                      <p:cBhvr>
                                        <p:cTn id="20" dur="750"/>
                                        <p:tgtEl>
                                          <p:spTgt spid="7"/>
                                        </p:tgtEl>
                                      </p:cBhvr>
                                    </p:animEffect>
                                  </p:childTnLst>
                                </p:cTn>
                              </p:par>
                            </p:childTnLst>
                          </p:cTn>
                        </p:par>
                        <p:par>
                          <p:cTn id="21" fill="hold">
                            <p:stCondLst>
                              <p:cond delay="1500"/>
                            </p:stCondLst>
                            <p:childTnLst>
                              <p:par>
                                <p:cTn id="22" presetID="26" presetClass="emph" presetSubtype="0" fill="hold" grpId="1" nodeType="afterEffect">
                                  <p:stCondLst>
                                    <p:cond delay="0"/>
                                  </p:stCondLst>
                                  <p:childTnLst>
                                    <p:animEffect transition="out" filter="fade">
                                      <p:cBhvr>
                                        <p:cTn id="23" dur="750" tmFilter="0, 0; .2, .5; .8, .5; 1, 0"/>
                                        <p:tgtEl>
                                          <p:spTgt spid="7"/>
                                        </p:tgtEl>
                                      </p:cBhvr>
                                    </p:animEffect>
                                    <p:animScale>
                                      <p:cBhvr>
                                        <p:cTn id="24" dur="375" autoRev="1" fill="hold"/>
                                        <p:tgtEl>
                                          <p:spTgt spid="7"/>
                                        </p:tgtEl>
                                      </p:cBhvr>
                                      <p:by x="105000" y="105000"/>
                                    </p:animScale>
                                  </p:childTnLst>
                                </p:cTn>
                              </p:par>
                            </p:childTnLst>
                          </p:cTn>
                        </p:par>
                      </p:childTnLst>
                    </p:cTn>
                  </p:par>
                  <p:par>
                    <p:cTn id="25" fill="hold">
                      <p:stCondLst>
                        <p:cond delay="indefinite"/>
                      </p:stCondLst>
                      <p:childTnLst>
                        <p:par>
                          <p:cTn id="26" fill="hold">
                            <p:stCondLst>
                              <p:cond delay="0"/>
                            </p:stCondLst>
                            <p:childTnLst>
                              <p:par>
                                <p:cTn id="27" presetID="21" presetClass="exit" presetSubtype="1" fill="hold" grpId="2" nodeType="clickEffect">
                                  <p:stCondLst>
                                    <p:cond delay="0"/>
                                  </p:stCondLst>
                                  <p:childTnLst>
                                    <p:animEffect transition="out" filter="wheel(1)">
                                      <p:cBhvr>
                                        <p:cTn id="28" dur="750"/>
                                        <p:tgtEl>
                                          <p:spTgt spid="7"/>
                                        </p:tgtEl>
                                      </p:cBhvr>
                                    </p:animEffect>
                                    <p:set>
                                      <p:cBhvr>
                                        <p:cTn id="29" dur="1" fill="hold">
                                          <p:stCondLst>
                                            <p:cond delay="749"/>
                                          </p:stCondLst>
                                        </p:cTn>
                                        <p:tgtEl>
                                          <p:spTgt spid="7"/>
                                        </p:tgtEl>
                                        <p:attrNameLst>
                                          <p:attrName>style.visibility</p:attrName>
                                        </p:attrNameLst>
                                      </p:cBhvr>
                                      <p:to>
                                        <p:strVal val="hidden"/>
                                      </p:to>
                                    </p:set>
                                  </p:childTnLst>
                                </p:cTn>
                              </p:par>
                            </p:childTnLst>
                          </p:cTn>
                        </p:par>
                        <p:par>
                          <p:cTn id="30" fill="hold">
                            <p:stCondLst>
                              <p:cond delay="750"/>
                            </p:stCondLst>
                            <p:childTnLst>
                              <p:par>
                                <p:cTn id="31" presetID="21" presetClass="entr" presetSubtype="1" fill="hold" grpId="0" nodeType="after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wheel(1)">
                                      <p:cBhvr>
                                        <p:cTn id="33" dur="750"/>
                                        <p:tgtEl>
                                          <p:spTgt spid="8"/>
                                        </p:tgtEl>
                                      </p:cBhvr>
                                    </p:animEffect>
                                  </p:childTnLst>
                                </p:cTn>
                              </p:par>
                            </p:childTnLst>
                          </p:cTn>
                        </p:par>
                        <p:par>
                          <p:cTn id="34" fill="hold">
                            <p:stCondLst>
                              <p:cond delay="1500"/>
                            </p:stCondLst>
                            <p:childTnLst>
                              <p:par>
                                <p:cTn id="35" presetID="26" presetClass="emph" presetSubtype="0" fill="hold" grpId="1" nodeType="afterEffect">
                                  <p:stCondLst>
                                    <p:cond delay="0"/>
                                  </p:stCondLst>
                                  <p:childTnLst>
                                    <p:animEffect transition="out" filter="fade">
                                      <p:cBhvr>
                                        <p:cTn id="36" dur="750" tmFilter="0, 0; .2, .5; .8, .5; 1, 0"/>
                                        <p:tgtEl>
                                          <p:spTgt spid="8"/>
                                        </p:tgtEl>
                                      </p:cBhvr>
                                    </p:animEffect>
                                    <p:animScale>
                                      <p:cBhvr>
                                        <p:cTn id="37" dur="375" autoRev="1" fill="hold"/>
                                        <p:tgtEl>
                                          <p:spTgt spid="8"/>
                                        </p:tgtEl>
                                      </p:cBhvr>
                                      <p:by x="105000" y="105000"/>
                                    </p:animScale>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fade">
                                      <p:cBhvr>
                                        <p:cTn id="42" dur="500"/>
                                        <p:tgtEl>
                                          <p:spTgt spid="10"/>
                                        </p:tgtEl>
                                      </p:cBhvr>
                                    </p:animEffect>
                                  </p:childTnLst>
                                </p:cTn>
                              </p:par>
                              <p:par>
                                <p:cTn id="43" presetID="53" presetClass="entr" presetSubtype="16" fill="hold" nodeType="withEffect">
                                  <p:stCondLst>
                                    <p:cond delay="0"/>
                                  </p:stCondLst>
                                  <p:childTnLst>
                                    <p:set>
                                      <p:cBhvr>
                                        <p:cTn id="44" dur="1" fill="hold">
                                          <p:stCondLst>
                                            <p:cond delay="0"/>
                                          </p:stCondLst>
                                        </p:cTn>
                                        <p:tgtEl>
                                          <p:spTgt spid="11"/>
                                        </p:tgtEl>
                                        <p:attrNameLst>
                                          <p:attrName>style.visibility</p:attrName>
                                        </p:attrNameLst>
                                      </p:cBhvr>
                                      <p:to>
                                        <p:strVal val="visible"/>
                                      </p:to>
                                    </p:set>
                                    <p:anim calcmode="lin" valueType="num">
                                      <p:cBhvr>
                                        <p:cTn id="45" dur="500" fill="hold"/>
                                        <p:tgtEl>
                                          <p:spTgt spid="11"/>
                                        </p:tgtEl>
                                        <p:attrNameLst>
                                          <p:attrName>ppt_w</p:attrName>
                                        </p:attrNameLst>
                                      </p:cBhvr>
                                      <p:tavLst>
                                        <p:tav tm="0">
                                          <p:val>
                                            <p:fltVal val="0"/>
                                          </p:val>
                                        </p:tav>
                                        <p:tav tm="100000">
                                          <p:val>
                                            <p:strVal val="#ppt_w"/>
                                          </p:val>
                                        </p:tav>
                                      </p:tavLst>
                                    </p:anim>
                                    <p:anim calcmode="lin" valueType="num">
                                      <p:cBhvr>
                                        <p:cTn id="46" dur="500" fill="hold"/>
                                        <p:tgtEl>
                                          <p:spTgt spid="11"/>
                                        </p:tgtEl>
                                        <p:attrNameLst>
                                          <p:attrName>ppt_h</p:attrName>
                                        </p:attrNameLst>
                                      </p:cBhvr>
                                      <p:tavLst>
                                        <p:tav tm="0">
                                          <p:val>
                                            <p:fltVal val="0"/>
                                          </p:val>
                                        </p:tav>
                                        <p:tav tm="100000">
                                          <p:val>
                                            <p:strVal val="#ppt_h"/>
                                          </p:val>
                                        </p:tav>
                                      </p:tavLst>
                                    </p:anim>
                                    <p:animEffect transition="in" filter="fade">
                                      <p:cBhvr>
                                        <p:cTn id="47" dur="500"/>
                                        <p:tgtEl>
                                          <p:spTgt spid="11"/>
                                        </p:tgtEl>
                                      </p:cBhvr>
                                    </p:animEffect>
                                  </p:childTnLst>
                                </p:cTn>
                              </p:par>
                            </p:childTnLst>
                          </p:cTn>
                        </p:par>
                      </p:childTnLst>
                    </p:cTn>
                  </p:par>
                  <p:par>
                    <p:cTn id="48" fill="hold">
                      <p:stCondLst>
                        <p:cond delay="indefinite"/>
                      </p:stCondLst>
                      <p:childTnLst>
                        <p:par>
                          <p:cTn id="49" fill="hold">
                            <p:stCondLst>
                              <p:cond delay="0"/>
                            </p:stCondLst>
                            <p:childTnLst>
                              <p:par>
                                <p:cTn id="50" presetID="21" presetClass="exit" presetSubtype="1" fill="hold" grpId="2" nodeType="clickEffect">
                                  <p:stCondLst>
                                    <p:cond delay="0"/>
                                  </p:stCondLst>
                                  <p:childTnLst>
                                    <p:animEffect transition="out" filter="wheel(1)">
                                      <p:cBhvr>
                                        <p:cTn id="51" dur="750"/>
                                        <p:tgtEl>
                                          <p:spTgt spid="8"/>
                                        </p:tgtEl>
                                      </p:cBhvr>
                                    </p:animEffect>
                                    <p:set>
                                      <p:cBhvr>
                                        <p:cTn id="52" dur="1" fill="hold">
                                          <p:stCondLst>
                                            <p:cond delay="749"/>
                                          </p:stCondLst>
                                        </p:cTn>
                                        <p:tgtEl>
                                          <p:spTgt spid="8"/>
                                        </p:tgtEl>
                                        <p:attrNameLst>
                                          <p:attrName>style.visibility</p:attrName>
                                        </p:attrNameLst>
                                      </p:cBhvr>
                                      <p:to>
                                        <p:strVal val="hidden"/>
                                      </p:to>
                                    </p:set>
                                  </p:childTnLst>
                                </p:cTn>
                              </p:par>
                              <p:par>
                                <p:cTn id="53" presetID="10" presetClass="exit" presetSubtype="0" fill="hold" grpId="1" nodeType="withEffect">
                                  <p:stCondLst>
                                    <p:cond delay="0"/>
                                  </p:stCondLst>
                                  <p:childTnLst>
                                    <p:animEffect transition="out" filter="fade">
                                      <p:cBhvr>
                                        <p:cTn id="54" dur="500"/>
                                        <p:tgtEl>
                                          <p:spTgt spid="10"/>
                                        </p:tgtEl>
                                      </p:cBhvr>
                                    </p:animEffect>
                                    <p:set>
                                      <p:cBhvr>
                                        <p:cTn id="55" dur="1" fill="hold">
                                          <p:stCondLst>
                                            <p:cond delay="499"/>
                                          </p:stCondLst>
                                        </p:cTn>
                                        <p:tgtEl>
                                          <p:spTgt spid="10"/>
                                        </p:tgtEl>
                                        <p:attrNameLst>
                                          <p:attrName>style.visibility</p:attrName>
                                        </p:attrNameLst>
                                      </p:cBhvr>
                                      <p:to>
                                        <p:strVal val="hidden"/>
                                      </p:to>
                                    </p:set>
                                  </p:childTnLst>
                                </p:cTn>
                              </p:par>
                              <p:par>
                                <p:cTn id="56" presetID="53" presetClass="exit" presetSubtype="32" fill="hold" nodeType="withEffect">
                                  <p:stCondLst>
                                    <p:cond delay="0"/>
                                  </p:stCondLst>
                                  <p:childTnLst>
                                    <p:anim calcmode="lin" valueType="num">
                                      <p:cBhvr>
                                        <p:cTn id="57" dur="500"/>
                                        <p:tgtEl>
                                          <p:spTgt spid="11"/>
                                        </p:tgtEl>
                                        <p:attrNameLst>
                                          <p:attrName>ppt_w</p:attrName>
                                        </p:attrNameLst>
                                      </p:cBhvr>
                                      <p:tavLst>
                                        <p:tav tm="0">
                                          <p:val>
                                            <p:strVal val="ppt_w"/>
                                          </p:val>
                                        </p:tav>
                                        <p:tav tm="100000">
                                          <p:val>
                                            <p:fltVal val="0"/>
                                          </p:val>
                                        </p:tav>
                                      </p:tavLst>
                                    </p:anim>
                                    <p:anim calcmode="lin" valueType="num">
                                      <p:cBhvr>
                                        <p:cTn id="58" dur="500"/>
                                        <p:tgtEl>
                                          <p:spTgt spid="11"/>
                                        </p:tgtEl>
                                        <p:attrNameLst>
                                          <p:attrName>ppt_h</p:attrName>
                                        </p:attrNameLst>
                                      </p:cBhvr>
                                      <p:tavLst>
                                        <p:tav tm="0">
                                          <p:val>
                                            <p:strVal val="ppt_h"/>
                                          </p:val>
                                        </p:tav>
                                        <p:tav tm="100000">
                                          <p:val>
                                            <p:fltVal val="0"/>
                                          </p:val>
                                        </p:tav>
                                      </p:tavLst>
                                    </p:anim>
                                    <p:animEffect transition="out" filter="fade">
                                      <p:cBhvr>
                                        <p:cTn id="59" dur="500"/>
                                        <p:tgtEl>
                                          <p:spTgt spid="11"/>
                                        </p:tgtEl>
                                      </p:cBhvr>
                                    </p:animEffect>
                                    <p:set>
                                      <p:cBhvr>
                                        <p:cTn id="60" dur="1" fill="hold">
                                          <p:stCondLst>
                                            <p:cond delay="499"/>
                                          </p:stCondLst>
                                        </p:cTn>
                                        <p:tgtEl>
                                          <p:spTgt spid="11"/>
                                        </p:tgtEl>
                                        <p:attrNameLst>
                                          <p:attrName>style.visibility</p:attrName>
                                        </p:attrNameLst>
                                      </p:cBhvr>
                                      <p:to>
                                        <p:strVal val="hidden"/>
                                      </p:to>
                                    </p:set>
                                  </p:childTnLst>
                                </p:cTn>
                              </p:par>
                            </p:childTnLst>
                          </p:cTn>
                        </p:par>
                        <p:par>
                          <p:cTn id="61" fill="hold">
                            <p:stCondLst>
                              <p:cond delay="750"/>
                            </p:stCondLst>
                            <p:childTnLst>
                              <p:par>
                                <p:cTn id="62" presetID="21" presetClass="entr" presetSubtype="1" fill="hold" grpId="0" nodeType="afterEffect">
                                  <p:stCondLst>
                                    <p:cond delay="0"/>
                                  </p:stCondLst>
                                  <p:childTnLst>
                                    <p:set>
                                      <p:cBhvr>
                                        <p:cTn id="63" dur="1" fill="hold">
                                          <p:stCondLst>
                                            <p:cond delay="0"/>
                                          </p:stCondLst>
                                        </p:cTn>
                                        <p:tgtEl>
                                          <p:spTgt spid="9"/>
                                        </p:tgtEl>
                                        <p:attrNameLst>
                                          <p:attrName>style.visibility</p:attrName>
                                        </p:attrNameLst>
                                      </p:cBhvr>
                                      <p:to>
                                        <p:strVal val="visible"/>
                                      </p:to>
                                    </p:set>
                                    <p:animEffect transition="in" filter="wheel(1)">
                                      <p:cBhvr>
                                        <p:cTn id="64" dur="750"/>
                                        <p:tgtEl>
                                          <p:spTgt spid="9"/>
                                        </p:tgtEl>
                                      </p:cBhvr>
                                    </p:animEffect>
                                  </p:childTnLst>
                                </p:cTn>
                              </p:par>
                            </p:childTnLst>
                          </p:cTn>
                        </p:par>
                        <p:par>
                          <p:cTn id="65" fill="hold">
                            <p:stCondLst>
                              <p:cond delay="1500"/>
                            </p:stCondLst>
                            <p:childTnLst>
                              <p:par>
                                <p:cTn id="66" presetID="26" presetClass="emph" presetSubtype="0" fill="hold" grpId="1" nodeType="afterEffect">
                                  <p:stCondLst>
                                    <p:cond delay="0"/>
                                  </p:stCondLst>
                                  <p:childTnLst>
                                    <p:animEffect transition="out" filter="fade">
                                      <p:cBhvr>
                                        <p:cTn id="67" dur="750" tmFilter="0, 0; .2, .5; .8, .5; 1, 0"/>
                                        <p:tgtEl>
                                          <p:spTgt spid="9"/>
                                        </p:tgtEl>
                                      </p:cBhvr>
                                    </p:animEffect>
                                    <p:animScale>
                                      <p:cBhvr>
                                        <p:cTn id="68" dur="375" autoRev="1" fill="hold"/>
                                        <p:tgtEl>
                                          <p:spTgt spid="9"/>
                                        </p:tgtEl>
                                      </p:cBhvr>
                                      <p:by x="105000" y="105000"/>
                                    </p:animScale>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2" nodeType="clickEffect">
                                  <p:stCondLst>
                                    <p:cond delay="0"/>
                                  </p:stCondLst>
                                  <p:childTnLst>
                                    <p:set>
                                      <p:cBhvr>
                                        <p:cTn id="72" dur="1" fill="hold">
                                          <p:stCondLst>
                                            <p:cond delay="0"/>
                                          </p:stCondLst>
                                        </p:cTn>
                                        <p:tgtEl>
                                          <p:spTgt spid="10"/>
                                        </p:tgtEl>
                                        <p:attrNameLst>
                                          <p:attrName>style.visibility</p:attrName>
                                        </p:attrNameLst>
                                      </p:cBhvr>
                                      <p:to>
                                        <p:strVal val="visible"/>
                                      </p:to>
                                    </p:set>
                                    <p:animEffect transition="in" filter="fade">
                                      <p:cBhvr>
                                        <p:cTn id="73" dur="500"/>
                                        <p:tgtEl>
                                          <p:spTgt spid="10"/>
                                        </p:tgtEl>
                                      </p:cBhvr>
                                    </p:animEffect>
                                  </p:childTnLst>
                                </p:cTn>
                              </p:par>
                              <p:par>
                                <p:cTn id="74" presetID="53" presetClass="entr" presetSubtype="16" fill="hold" nodeType="withEffect">
                                  <p:stCondLst>
                                    <p:cond delay="0"/>
                                  </p:stCondLst>
                                  <p:childTnLst>
                                    <p:set>
                                      <p:cBhvr>
                                        <p:cTn id="75" dur="1" fill="hold">
                                          <p:stCondLst>
                                            <p:cond delay="0"/>
                                          </p:stCondLst>
                                        </p:cTn>
                                        <p:tgtEl>
                                          <p:spTgt spid="12"/>
                                        </p:tgtEl>
                                        <p:attrNameLst>
                                          <p:attrName>style.visibility</p:attrName>
                                        </p:attrNameLst>
                                      </p:cBhvr>
                                      <p:to>
                                        <p:strVal val="visible"/>
                                      </p:to>
                                    </p:set>
                                    <p:anim calcmode="lin" valueType="num">
                                      <p:cBhvr>
                                        <p:cTn id="76" dur="500" fill="hold"/>
                                        <p:tgtEl>
                                          <p:spTgt spid="12"/>
                                        </p:tgtEl>
                                        <p:attrNameLst>
                                          <p:attrName>ppt_w</p:attrName>
                                        </p:attrNameLst>
                                      </p:cBhvr>
                                      <p:tavLst>
                                        <p:tav tm="0">
                                          <p:val>
                                            <p:fltVal val="0"/>
                                          </p:val>
                                        </p:tav>
                                        <p:tav tm="100000">
                                          <p:val>
                                            <p:strVal val="#ppt_w"/>
                                          </p:val>
                                        </p:tav>
                                      </p:tavLst>
                                    </p:anim>
                                    <p:anim calcmode="lin" valueType="num">
                                      <p:cBhvr>
                                        <p:cTn id="77" dur="500" fill="hold"/>
                                        <p:tgtEl>
                                          <p:spTgt spid="12"/>
                                        </p:tgtEl>
                                        <p:attrNameLst>
                                          <p:attrName>ppt_h</p:attrName>
                                        </p:attrNameLst>
                                      </p:cBhvr>
                                      <p:tavLst>
                                        <p:tav tm="0">
                                          <p:val>
                                            <p:fltVal val="0"/>
                                          </p:val>
                                        </p:tav>
                                        <p:tav tm="100000">
                                          <p:val>
                                            <p:strVal val="#ppt_h"/>
                                          </p:val>
                                        </p:tav>
                                      </p:tavLst>
                                    </p:anim>
                                    <p:animEffect transition="in" filter="fade">
                                      <p:cBhvr>
                                        <p:cTn id="7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6" grpId="2" animBg="1"/>
      <p:bldP spid="7" grpId="0" animBg="1"/>
      <p:bldP spid="7" grpId="1" animBg="1"/>
      <p:bldP spid="7" grpId="2" animBg="1"/>
      <p:bldP spid="10" grpId="0" animBg="1"/>
      <p:bldP spid="10" grpId="1" animBg="1"/>
      <p:bldP spid="10" grpId="2" animBg="1"/>
      <p:bldP spid="8" grpId="0" animBg="1"/>
      <p:bldP spid="8" grpId="1" animBg="1"/>
      <p:bldP spid="8" grpId="2" animBg="1"/>
      <p:bldP spid="9" grpId="0" animBg="1"/>
      <p:bldP spid="9" grpId="1"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流程图: 接点 1"/>
          <p:cNvSpPr>
            <a:spLocks noChangeAspect="1"/>
          </p:cNvSpPr>
          <p:nvPr/>
        </p:nvSpPr>
        <p:spPr>
          <a:xfrm>
            <a:off x="2592078" y="1849469"/>
            <a:ext cx="1080120" cy="1080000"/>
          </a:xfrm>
          <a:prstGeom prst="flowChartConnector">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zh-CN" altLang="en-US" sz="2000" dirty="0" smtClean="0">
                <a:latin typeface="微软雅黑" panose="020B0503020204020204" pitchFamily="34" charset="-122"/>
                <a:ea typeface="微软雅黑" panose="020B0503020204020204" pitchFamily="34" charset="-122"/>
              </a:rPr>
              <a:t>模板</a:t>
            </a:r>
            <a:endParaRPr lang="zh-CN" altLang="en-US" sz="2000" dirty="0">
              <a:latin typeface="微软雅黑" panose="020B0503020204020204" pitchFamily="34" charset="-122"/>
              <a:ea typeface="微软雅黑" panose="020B0503020204020204" pitchFamily="34" charset="-122"/>
            </a:endParaRPr>
          </a:p>
        </p:txBody>
      </p:sp>
      <p:sp>
        <p:nvSpPr>
          <p:cNvPr id="3" name="流程图: 接点 2"/>
          <p:cNvSpPr>
            <a:spLocks noChangeAspect="1"/>
          </p:cNvSpPr>
          <p:nvPr/>
        </p:nvSpPr>
        <p:spPr>
          <a:xfrm>
            <a:off x="5471803" y="1852363"/>
            <a:ext cx="1080120" cy="1080000"/>
          </a:xfrm>
          <a:prstGeom prst="flowChartConnector">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zh-CN" altLang="en-US" sz="2000" dirty="0">
                <a:latin typeface="微软雅黑" panose="020B0503020204020204" pitchFamily="34" charset="-122"/>
                <a:ea typeface="微软雅黑" panose="020B0503020204020204" pitchFamily="34" charset="-122"/>
              </a:rPr>
              <a:t>请求</a:t>
            </a:r>
          </a:p>
        </p:txBody>
      </p:sp>
      <p:sp>
        <p:nvSpPr>
          <p:cNvPr id="4" name="加号 3"/>
          <p:cNvSpPr/>
          <p:nvPr/>
        </p:nvSpPr>
        <p:spPr>
          <a:xfrm>
            <a:off x="4229962" y="2122333"/>
            <a:ext cx="684076" cy="540060"/>
          </a:xfrm>
          <a:prstGeom prst="mathPlus">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5" name="流程图: 接点 4"/>
          <p:cNvSpPr>
            <a:spLocks noChangeAspect="1"/>
          </p:cNvSpPr>
          <p:nvPr/>
        </p:nvSpPr>
        <p:spPr>
          <a:xfrm>
            <a:off x="4031940" y="591888"/>
            <a:ext cx="1080120" cy="1080000"/>
          </a:xfrm>
          <a:prstGeom prst="flowChartConnector">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zh-CN" altLang="en-US" sz="2000" dirty="0" smtClean="0">
                <a:latin typeface="微软雅黑" panose="020B0503020204020204" pitchFamily="34" charset="-122"/>
                <a:ea typeface="微软雅黑" panose="020B0503020204020204" pitchFamily="34" charset="-122"/>
              </a:rPr>
              <a:t>数据</a:t>
            </a:r>
            <a:endParaRPr lang="zh-CN" altLang="en-US" sz="2000" dirty="0">
              <a:latin typeface="微软雅黑" panose="020B0503020204020204" pitchFamily="34" charset="-122"/>
              <a:ea typeface="微软雅黑" panose="020B0503020204020204" pitchFamily="34" charset="-122"/>
            </a:endParaRPr>
          </a:p>
        </p:txBody>
      </p:sp>
      <p:sp>
        <p:nvSpPr>
          <p:cNvPr id="8" name="燕尾形箭头 7"/>
          <p:cNvSpPr/>
          <p:nvPr/>
        </p:nvSpPr>
        <p:spPr>
          <a:xfrm rot="3600000">
            <a:off x="4544269" y="2194590"/>
            <a:ext cx="1497681" cy="468052"/>
          </a:xfrm>
          <a:prstGeom prst="notchedRightArrow">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9" name="燕尾形箭头 8"/>
          <p:cNvSpPr/>
          <p:nvPr/>
        </p:nvSpPr>
        <p:spPr>
          <a:xfrm rot="-14400000">
            <a:off x="3104109" y="2197735"/>
            <a:ext cx="1497681" cy="468052"/>
          </a:xfrm>
          <a:prstGeom prst="notchedRightArrow">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742952520"/>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750" fill="hold"/>
                                        <p:tgtEl>
                                          <p:spTgt spid="2"/>
                                        </p:tgtEl>
                                        <p:attrNameLst>
                                          <p:attrName>ppt_w</p:attrName>
                                        </p:attrNameLst>
                                      </p:cBhvr>
                                      <p:tavLst>
                                        <p:tav tm="0">
                                          <p:val>
                                            <p:fltVal val="0"/>
                                          </p:val>
                                        </p:tav>
                                        <p:tav tm="100000">
                                          <p:val>
                                            <p:strVal val="#ppt_w"/>
                                          </p:val>
                                        </p:tav>
                                      </p:tavLst>
                                    </p:anim>
                                    <p:anim calcmode="lin" valueType="num">
                                      <p:cBhvr>
                                        <p:cTn id="8" dur="750" fill="hold"/>
                                        <p:tgtEl>
                                          <p:spTgt spid="2"/>
                                        </p:tgtEl>
                                        <p:attrNameLst>
                                          <p:attrName>ppt_h</p:attrName>
                                        </p:attrNameLst>
                                      </p:cBhvr>
                                      <p:tavLst>
                                        <p:tav tm="0">
                                          <p:val>
                                            <p:fltVal val="0"/>
                                          </p:val>
                                        </p:tav>
                                        <p:tav tm="100000">
                                          <p:val>
                                            <p:strVal val="#ppt_h"/>
                                          </p:val>
                                        </p:tav>
                                      </p:tavLst>
                                    </p:anim>
                                    <p:animEffect transition="in" filter="fade">
                                      <p:cBhvr>
                                        <p:cTn id="9" dur="750"/>
                                        <p:tgtEl>
                                          <p:spTgt spid="2"/>
                                        </p:tgtEl>
                                      </p:cBhvr>
                                    </p:animEffect>
                                  </p:childTnLst>
                                </p:cTn>
                              </p:par>
                            </p:childTnLst>
                          </p:cTn>
                        </p:par>
                        <p:par>
                          <p:cTn id="10" fill="hold">
                            <p:stCondLst>
                              <p:cond delay="750"/>
                            </p:stCondLst>
                            <p:childTnLst>
                              <p:par>
                                <p:cTn id="11" presetID="53" presetClass="entr" presetSubtype="16"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p:cTn id="13" dur="750" fill="hold"/>
                                        <p:tgtEl>
                                          <p:spTgt spid="3"/>
                                        </p:tgtEl>
                                        <p:attrNameLst>
                                          <p:attrName>ppt_w</p:attrName>
                                        </p:attrNameLst>
                                      </p:cBhvr>
                                      <p:tavLst>
                                        <p:tav tm="0">
                                          <p:val>
                                            <p:fltVal val="0"/>
                                          </p:val>
                                        </p:tav>
                                        <p:tav tm="100000">
                                          <p:val>
                                            <p:strVal val="#ppt_w"/>
                                          </p:val>
                                        </p:tav>
                                      </p:tavLst>
                                    </p:anim>
                                    <p:anim calcmode="lin" valueType="num">
                                      <p:cBhvr>
                                        <p:cTn id="14" dur="750" fill="hold"/>
                                        <p:tgtEl>
                                          <p:spTgt spid="3"/>
                                        </p:tgtEl>
                                        <p:attrNameLst>
                                          <p:attrName>ppt_h</p:attrName>
                                        </p:attrNameLst>
                                      </p:cBhvr>
                                      <p:tavLst>
                                        <p:tav tm="0">
                                          <p:val>
                                            <p:fltVal val="0"/>
                                          </p:val>
                                        </p:tav>
                                        <p:tav tm="100000">
                                          <p:val>
                                            <p:strVal val="#ppt_h"/>
                                          </p:val>
                                        </p:tav>
                                      </p:tavLst>
                                    </p:anim>
                                    <p:animEffect transition="in" filter="fade">
                                      <p:cBhvr>
                                        <p:cTn id="15" dur="75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750"/>
                                        <p:tgtEl>
                                          <p:spTgt spid="4"/>
                                        </p:tgtEl>
                                      </p:cBhvr>
                                    </p:animEffect>
                                  </p:childTnLst>
                                </p:cTn>
                              </p:par>
                            </p:childTnLst>
                          </p:cTn>
                        </p:par>
                      </p:childTnLst>
                    </p:cTn>
                  </p:par>
                  <p:par>
                    <p:cTn id="21" fill="hold">
                      <p:stCondLst>
                        <p:cond delay="indefinite"/>
                      </p:stCondLst>
                      <p:childTnLst>
                        <p:par>
                          <p:cTn id="22" fill="hold">
                            <p:stCondLst>
                              <p:cond delay="0"/>
                            </p:stCondLst>
                            <p:childTnLst>
                              <p:par>
                                <p:cTn id="23" presetID="42" presetClass="path" presetSubtype="0" accel="50000" decel="50000" fill="hold" grpId="1" nodeType="clickEffect">
                                  <p:stCondLst>
                                    <p:cond delay="0"/>
                                  </p:stCondLst>
                                  <p:childTnLst>
                                    <p:animMotion origin="layout" path="M 0 0 L 0 0.25 E" pathEditMode="relative" ptsTypes="">
                                      <p:cBhvr>
                                        <p:cTn id="24" dur="1500" fill="hold"/>
                                        <p:tgtEl>
                                          <p:spTgt spid="2"/>
                                        </p:tgtEl>
                                        <p:attrNameLst>
                                          <p:attrName>ppt_x</p:attrName>
                                          <p:attrName>ppt_y</p:attrName>
                                        </p:attrNameLst>
                                      </p:cBhvr>
                                    </p:animMotion>
                                  </p:childTnLst>
                                </p:cTn>
                              </p:par>
                              <p:par>
                                <p:cTn id="25" presetID="42" presetClass="path" presetSubtype="0" accel="50000" decel="50000" fill="hold" grpId="1" nodeType="withEffect">
                                  <p:stCondLst>
                                    <p:cond delay="0"/>
                                  </p:stCondLst>
                                  <p:childTnLst>
                                    <p:animMotion origin="layout" path="M 0 0 L 0 0.25 E" pathEditMode="relative" ptsTypes="">
                                      <p:cBhvr>
                                        <p:cTn id="26" dur="1500" fill="hold"/>
                                        <p:tgtEl>
                                          <p:spTgt spid="3"/>
                                        </p:tgtEl>
                                        <p:attrNameLst>
                                          <p:attrName>ppt_x</p:attrName>
                                          <p:attrName>ppt_y</p:attrName>
                                        </p:attrNameLst>
                                      </p:cBhvr>
                                    </p:animMotion>
                                  </p:childTnLst>
                                </p:cTn>
                              </p:par>
                              <p:par>
                                <p:cTn id="27" presetID="42" presetClass="path" presetSubtype="0" accel="50000" decel="50000" fill="hold" grpId="1" nodeType="withEffect">
                                  <p:stCondLst>
                                    <p:cond delay="0"/>
                                  </p:stCondLst>
                                  <p:childTnLst>
                                    <p:animMotion origin="layout" path="M 0 0 L 0 0.25 E" pathEditMode="relative" ptsTypes="">
                                      <p:cBhvr>
                                        <p:cTn id="28" dur="1500" fill="hold"/>
                                        <p:tgtEl>
                                          <p:spTgt spid="4"/>
                                        </p:tgtEl>
                                        <p:attrNameLst>
                                          <p:attrName>ppt_x</p:attrName>
                                          <p:attrName>ppt_y</p:attrName>
                                        </p:attrNameLst>
                                      </p:cBhvr>
                                    </p:animMotion>
                                  </p:childTnLst>
                                </p:cTn>
                              </p:par>
                            </p:childTnLst>
                          </p:cTn>
                        </p:par>
                        <p:par>
                          <p:cTn id="29" fill="hold">
                            <p:stCondLst>
                              <p:cond delay="1500"/>
                            </p:stCondLst>
                            <p:childTnLst>
                              <p:par>
                                <p:cTn id="30" presetID="53" presetClass="entr" presetSubtype="16" fill="hold" grpId="0" nodeType="afterEffect">
                                  <p:stCondLst>
                                    <p:cond delay="0"/>
                                  </p:stCondLst>
                                  <p:childTnLst>
                                    <p:set>
                                      <p:cBhvr>
                                        <p:cTn id="31" dur="1" fill="hold">
                                          <p:stCondLst>
                                            <p:cond delay="0"/>
                                          </p:stCondLst>
                                        </p:cTn>
                                        <p:tgtEl>
                                          <p:spTgt spid="5"/>
                                        </p:tgtEl>
                                        <p:attrNameLst>
                                          <p:attrName>style.visibility</p:attrName>
                                        </p:attrNameLst>
                                      </p:cBhvr>
                                      <p:to>
                                        <p:strVal val="visible"/>
                                      </p:to>
                                    </p:set>
                                    <p:anim calcmode="lin" valueType="num">
                                      <p:cBhvr>
                                        <p:cTn id="32" dur="750" fill="hold"/>
                                        <p:tgtEl>
                                          <p:spTgt spid="5"/>
                                        </p:tgtEl>
                                        <p:attrNameLst>
                                          <p:attrName>ppt_w</p:attrName>
                                        </p:attrNameLst>
                                      </p:cBhvr>
                                      <p:tavLst>
                                        <p:tav tm="0">
                                          <p:val>
                                            <p:fltVal val="0"/>
                                          </p:val>
                                        </p:tav>
                                        <p:tav tm="100000">
                                          <p:val>
                                            <p:strVal val="#ppt_w"/>
                                          </p:val>
                                        </p:tav>
                                      </p:tavLst>
                                    </p:anim>
                                    <p:anim calcmode="lin" valueType="num">
                                      <p:cBhvr>
                                        <p:cTn id="33" dur="750" fill="hold"/>
                                        <p:tgtEl>
                                          <p:spTgt spid="5"/>
                                        </p:tgtEl>
                                        <p:attrNameLst>
                                          <p:attrName>ppt_h</p:attrName>
                                        </p:attrNameLst>
                                      </p:cBhvr>
                                      <p:tavLst>
                                        <p:tav tm="0">
                                          <p:val>
                                            <p:fltVal val="0"/>
                                          </p:val>
                                        </p:tav>
                                        <p:tav tm="100000">
                                          <p:val>
                                            <p:strVal val="#ppt_h"/>
                                          </p:val>
                                        </p:tav>
                                      </p:tavLst>
                                    </p:anim>
                                    <p:animEffect transition="in" filter="fade">
                                      <p:cBhvr>
                                        <p:cTn id="34" dur="750"/>
                                        <p:tgtEl>
                                          <p:spTgt spid="5"/>
                                        </p:tgtEl>
                                      </p:cBhvr>
                                    </p:animEffect>
                                  </p:childTnLst>
                                </p:cTn>
                              </p:par>
                            </p:childTnLst>
                          </p:cTn>
                        </p:par>
                        <p:par>
                          <p:cTn id="35" fill="hold">
                            <p:stCondLst>
                              <p:cond delay="2250"/>
                            </p:stCondLst>
                            <p:childTnLst>
                              <p:par>
                                <p:cTn id="36" presetID="18" presetClass="entr" presetSubtype="12" fill="hold" grpId="0" nodeType="afterEffect">
                                  <p:stCondLst>
                                    <p:cond delay="0"/>
                                  </p:stCondLst>
                                  <p:childTnLst>
                                    <p:set>
                                      <p:cBhvr>
                                        <p:cTn id="37" dur="1" fill="hold">
                                          <p:stCondLst>
                                            <p:cond delay="0"/>
                                          </p:stCondLst>
                                        </p:cTn>
                                        <p:tgtEl>
                                          <p:spTgt spid="9"/>
                                        </p:tgtEl>
                                        <p:attrNameLst>
                                          <p:attrName>style.visibility</p:attrName>
                                        </p:attrNameLst>
                                      </p:cBhvr>
                                      <p:to>
                                        <p:strVal val="visible"/>
                                      </p:to>
                                    </p:set>
                                    <p:animEffect transition="in" filter="strips(downLeft)">
                                      <p:cBhvr>
                                        <p:cTn id="38" dur="750"/>
                                        <p:tgtEl>
                                          <p:spTgt spid="9"/>
                                        </p:tgtEl>
                                      </p:cBhvr>
                                    </p:animEffect>
                                  </p:childTnLst>
                                </p:cTn>
                              </p:par>
                            </p:childTnLst>
                          </p:cTn>
                        </p:par>
                        <p:par>
                          <p:cTn id="39" fill="hold">
                            <p:stCondLst>
                              <p:cond delay="3000"/>
                            </p:stCondLst>
                            <p:childTnLst>
                              <p:par>
                                <p:cTn id="40" presetID="18" presetClass="entr" presetSubtype="6" fill="hold" grpId="0" nodeType="afterEffect">
                                  <p:stCondLst>
                                    <p:cond delay="0"/>
                                  </p:stCondLst>
                                  <p:childTnLst>
                                    <p:set>
                                      <p:cBhvr>
                                        <p:cTn id="41" dur="1" fill="hold">
                                          <p:stCondLst>
                                            <p:cond delay="0"/>
                                          </p:stCondLst>
                                        </p:cTn>
                                        <p:tgtEl>
                                          <p:spTgt spid="8"/>
                                        </p:tgtEl>
                                        <p:attrNameLst>
                                          <p:attrName>style.visibility</p:attrName>
                                        </p:attrNameLst>
                                      </p:cBhvr>
                                      <p:to>
                                        <p:strVal val="visible"/>
                                      </p:to>
                                    </p:set>
                                    <p:animEffect transition="in" filter="strips(downRight)">
                                      <p:cBhvr>
                                        <p:cTn id="42" dur="75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3" grpId="0" animBg="1"/>
      <p:bldP spid="3" grpId="1" animBg="1"/>
      <p:bldP spid="4" grpId="0" animBg="1"/>
      <p:bldP spid="4" grpId="1" animBg="1"/>
      <p:bldP spid="5" grpId="0" animBg="1"/>
      <p:bldP spid="8" grpId="0" animBg="1"/>
      <p:bldP spid="9"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图示 4"/>
          <p:cNvGraphicFramePr/>
          <p:nvPr>
            <p:extLst>
              <p:ext uri="{D42A27DB-BD31-4B8C-83A1-F6EECF244321}">
                <p14:modId xmlns:p14="http://schemas.microsoft.com/office/powerpoint/2010/main" val="1365068709"/>
              </p:ext>
            </p:extLst>
          </p:nvPr>
        </p:nvGraphicFramePr>
        <p:xfrm>
          <a:off x="1271206" y="123478"/>
          <a:ext cx="5676292" cy="327636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矩形 6"/>
          <p:cNvSpPr/>
          <p:nvPr/>
        </p:nvSpPr>
        <p:spPr>
          <a:xfrm>
            <a:off x="2201140" y="3615866"/>
            <a:ext cx="4746358" cy="756084"/>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sz="3200" dirty="0" smtClean="0">
                <a:latin typeface="微软雅黑" panose="020B0503020204020204" pitchFamily="34" charset="-122"/>
                <a:ea typeface="微软雅黑" panose="020B0503020204020204" pitchFamily="34" charset="-122"/>
              </a:rPr>
              <a:t>模板</a:t>
            </a:r>
            <a:endParaRPr lang="zh-CN" altLang="en-US" sz="3200" dirty="0">
              <a:latin typeface="微软雅黑" panose="020B0503020204020204" pitchFamily="34" charset="-122"/>
              <a:ea typeface="微软雅黑" panose="020B0503020204020204" pitchFamily="34" charset="-122"/>
            </a:endParaRPr>
          </a:p>
        </p:txBody>
      </p:sp>
      <p:sp useBgFill="1">
        <p:nvSpPr>
          <p:cNvPr id="2" name="矩形 1"/>
          <p:cNvSpPr/>
          <p:nvPr/>
        </p:nvSpPr>
        <p:spPr>
          <a:xfrm>
            <a:off x="4211960" y="303498"/>
            <a:ext cx="2952328" cy="31323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619473053"/>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7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343214" y="51470"/>
            <a:ext cx="6467704" cy="4644516"/>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698879468"/>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图示 4"/>
          <p:cNvGraphicFramePr/>
          <p:nvPr>
            <p:extLst/>
          </p:nvPr>
        </p:nvGraphicFramePr>
        <p:xfrm>
          <a:off x="1271206" y="123478"/>
          <a:ext cx="5676292" cy="327636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矩形 6"/>
          <p:cNvSpPr/>
          <p:nvPr/>
        </p:nvSpPr>
        <p:spPr>
          <a:xfrm>
            <a:off x="2201140" y="3615866"/>
            <a:ext cx="4746358" cy="756084"/>
          </a:xfrm>
          <a:prstGeom prst="rect">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sz="3200" dirty="0" smtClean="0">
                <a:latin typeface="微软雅黑" panose="020B0503020204020204" pitchFamily="34" charset="-122"/>
                <a:ea typeface="微软雅黑" panose="020B0503020204020204" pitchFamily="34" charset="-122"/>
              </a:rPr>
              <a:t>模板</a:t>
            </a:r>
            <a:endParaRPr lang="zh-CN" altLang="en-US" sz="3200" dirty="0">
              <a:latin typeface="微软雅黑" panose="020B0503020204020204" pitchFamily="34" charset="-122"/>
              <a:ea typeface="微软雅黑" panose="020B0503020204020204" pitchFamily="34" charset="-122"/>
            </a:endParaRPr>
          </a:p>
        </p:txBody>
      </p:sp>
      <p:sp useBgFill="1">
        <p:nvSpPr>
          <p:cNvPr id="2" name="矩形 1"/>
          <p:cNvSpPr/>
          <p:nvPr/>
        </p:nvSpPr>
        <p:spPr>
          <a:xfrm>
            <a:off x="4211960" y="303498"/>
            <a:ext cx="2952328" cy="31323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754231210"/>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750"/>
                                        <p:tgtEl>
                                          <p:spTgt spid="2"/>
                                        </p:tgtEl>
                                      </p:cBhvr>
                                    </p:animEffect>
                                    <p:set>
                                      <p:cBhvr>
                                        <p:cTn id="7" dur="1" fill="hold">
                                          <p:stCondLst>
                                            <p:cond delay="74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727684" y="57369"/>
            <a:ext cx="5688632" cy="4669987"/>
          </a:xfrm>
          <a:prstGeom prst="rect">
            <a:avLst/>
          </a:prstGeom>
          <a:ln>
            <a:noFill/>
          </a:ln>
          <a:effectLst>
            <a:outerShdw blurRad="190500" algn="tl" rotWithShape="0">
              <a:srgbClr val="000000">
                <a:alpha val="70000"/>
              </a:srgbClr>
            </a:outerShdw>
          </a:effectLst>
        </p:spPr>
      </p:pic>
      <p:sp>
        <p:nvSpPr>
          <p:cNvPr id="3" name="矩形 2"/>
          <p:cNvSpPr/>
          <p:nvPr/>
        </p:nvSpPr>
        <p:spPr>
          <a:xfrm>
            <a:off x="2195736" y="2607754"/>
            <a:ext cx="5148572" cy="1434699"/>
          </a:xfrm>
          <a:prstGeom prst="rect">
            <a:avLst/>
          </a:prstGeom>
          <a:noFill/>
          <a:ln w="38100"/>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
        <p:nvSpPr>
          <p:cNvPr id="4" name="矩形 3"/>
          <p:cNvSpPr/>
          <p:nvPr/>
        </p:nvSpPr>
        <p:spPr>
          <a:xfrm>
            <a:off x="2195736" y="4191930"/>
            <a:ext cx="2376264" cy="313151"/>
          </a:xfrm>
          <a:prstGeom prst="rect">
            <a:avLst/>
          </a:prstGeom>
          <a:noFill/>
          <a:ln w="38100"/>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179036234"/>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heel(1)">
                                      <p:cBhvr>
                                        <p:cTn id="7" dur="750"/>
                                        <p:tgtEl>
                                          <p:spTgt spid="3"/>
                                        </p:tgtEl>
                                      </p:cBhvr>
                                    </p:animEffect>
                                  </p:childTnLst>
                                </p:cTn>
                              </p:par>
                            </p:childTnLst>
                          </p:cTn>
                        </p:par>
                        <p:par>
                          <p:cTn id="8" fill="hold">
                            <p:stCondLst>
                              <p:cond delay="750"/>
                            </p:stCondLst>
                            <p:childTnLst>
                              <p:par>
                                <p:cTn id="9" presetID="26" presetClass="emph" presetSubtype="0" fill="hold" grpId="1" nodeType="afterEffect">
                                  <p:stCondLst>
                                    <p:cond delay="0"/>
                                  </p:stCondLst>
                                  <p:childTnLst>
                                    <p:animEffect transition="out" filter="fade">
                                      <p:cBhvr>
                                        <p:cTn id="10" dur="750" tmFilter="0, 0; .2, .5; .8, .5; 1, 0"/>
                                        <p:tgtEl>
                                          <p:spTgt spid="3"/>
                                        </p:tgtEl>
                                      </p:cBhvr>
                                    </p:animEffect>
                                    <p:animScale>
                                      <p:cBhvr>
                                        <p:cTn id="11" dur="375" autoRev="1" fill="hold"/>
                                        <p:tgtEl>
                                          <p:spTgt spid="3"/>
                                        </p:tgtEl>
                                      </p:cBhvr>
                                      <p:by x="105000" y="105000"/>
                                    </p:animScale>
                                  </p:childTnLst>
                                </p:cTn>
                              </p:par>
                            </p:childTnLst>
                          </p:cTn>
                        </p:par>
                      </p:childTnLst>
                    </p:cTn>
                  </p:par>
                  <p:par>
                    <p:cTn id="12" fill="hold">
                      <p:stCondLst>
                        <p:cond delay="indefinite"/>
                      </p:stCondLst>
                      <p:childTnLst>
                        <p:par>
                          <p:cTn id="13" fill="hold">
                            <p:stCondLst>
                              <p:cond delay="0"/>
                            </p:stCondLst>
                            <p:childTnLst>
                              <p:par>
                                <p:cTn id="14" presetID="21" presetClass="exit" presetSubtype="1" fill="hold" grpId="2" nodeType="clickEffect">
                                  <p:stCondLst>
                                    <p:cond delay="0"/>
                                  </p:stCondLst>
                                  <p:childTnLst>
                                    <p:animEffect transition="out" filter="wheel(1)">
                                      <p:cBhvr>
                                        <p:cTn id="15" dur="750"/>
                                        <p:tgtEl>
                                          <p:spTgt spid="3"/>
                                        </p:tgtEl>
                                      </p:cBhvr>
                                    </p:animEffect>
                                    <p:set>
                                      <p:cBhvr>
                                        <p:cTn id="16" dur="1" fill="hold">
                                          <p:stCondLst>
                                            <p:cond delay="749"/>
                                          </p:stCondLst>
                                        </p:cTn>
                                        <p:tgtEl>
                                          <p:spTgt spid="3"/>
                                        </p:tgtEl>
                                        <p:attrNameLst>
                                          <p:attrName>style.visibility</p:attrName>
                                        </p:attrNameLst>
                                      </p:cBhvr>
                                      <p:to>
                                        <p:strVal val="hidden"/>
                                      </p:to>
                                    </p:set>
                                  </p:childTnLst>
                                </p:cTn>
                              </p:par>
                            </p:childTnLst>
                          </p:cTn>
                        </p:par>
                        <p:par>
                          <p:cTn id="17" fill="hold">
                            <p:stCondLst>
                              <p:cond delay="750"/>
                            </p:stCondLst>
                            <p:childTnLst>
                              <p:par>
                                <p:cTn id="18" presetID="21" presetClass="entr" presetSubtype="1" fill="hold" grpId="0" nodeType="after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wheel(1)">
                                      <p:cBhvr>
                                        <p:cTn id="20" dur="750"/>
                                        <p:tgtEl>
                                          <p:spTgt spid="4"/>
                                        </p:tgtEl>
                                      </p:cBhvr>
                                    </p:animEffect>
                                  </p:childTnLst>
                                </p:cTn>
                              </p:par>
                            </p:childTnLst>
                          </p:cTn>
                        </p:par>
                        <p:par>
                          <p:cTn id="21" fill="hold">
                            <p:stCondLst>
                              <p:cond delay="1500"/>
                            </p:stCondLst>
                            <p:childTnLst>
                              <p:par>
                                <p:cTn id="22" presetID="26" presetClass="emph" presetSubtype="0" fill="hold" grpId="1" nodeType="afterEffect">
                                  <p:stCondLst>
                                    <p:cond delay="0"/>
                                  </p:stCondLst>
                                  <p:childTnLst>
                                    <p:animEffect transition="out" filter="fade">
                                      <p:cBhvr>
                                        <p:cTn id="23" dur="750" tmFilter="0, 0; .2, .5; .8, .5; 1, 0"/>
                                        <p:tgtEl>
                                          <p:spTgt spid="4"/>
                                        </p:tgtEl>
                                      </p:cBhvr>
                                    </p:animEffect>
                                    <p:animScale>
                                      <p:cBhvr>
                                        <p:cTn id="24" dur="375"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3" grpId="2" animBg="1"/>
      <p:bldP spid="4" grpId="0" animBg="1"/>
      <p:bldP spid="4" grpId="1"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9207" y="30982"/>
            <a:ext cx="8207249" cy="4670365"/>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185174005"/>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3"/>
          <a:stretch>
            <a:fillRect/>
          </a:stretch>
        </p:blipFill>
        <p:spPr>
          <a:xfrm>
            <a:off x="528919" y="972552"/>
            <a:ext cx="8086162" cy="2839622"/>
          </a:xfrm>
          <a:prstGeom prst="rect">
            <a:avLst/>
          </a:prstGeom>
          <a:ln>
            <a:noFill/>
          </a:ln>
          <a:effectLst>
            <a:outerShdw blurRad="190500" algn="tl" rotWithShape="0">
              <a:srgbClr val="000000">
                <a:alpha val="70000"/>
              </a:srgbClr>
            </a:outerShdw>
          </a:effectLst>
        </p:spPr>
      </p:pic>
      <p:sp>
        <p:nvSpPr>
          <p:cNvPr id="7" name="矩形 6"/>
          <p:cNvSpPr/>
          <p:nvPr/>
        </p:nvSpPr>
        <p:spPr>
          <a:xfrm>
            <a:off x="3275855" y="1000164"/>
            <a:ext cx="684077" cy="311446"/>
          </a:xfrm>
          <a:prstGeom prst="rect">
            <a:avLst/>
          </a:prstGeom>
          <a:noFill/>
          <a:ln w="38100"/>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
        <p:nvSpPr>
          <p:cNvPr id="8" name="流程图: 接点 7"/>
          <p:cNvSpPr/>
          <p:nvPr/>
        </p:nvSpPr>
        <p:spPr>
          <a:xfrm>
            <a:off x="3149840" y="859568"/>
            <a:ext cx="252029" cy="253053"/>
          </a:xfrm>
          <a:prstGeom prst="flowChartConnector">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altLang="zh-CN" sz="1400" b="1" dirty="0" smtClean="0">
                <a:latin typeface="微软雅黑" panose="020B0503020204020204" pitchFamily="34" charset="-122"/>
                <a:ea typeface="微软雅黑" panose="020B0503020204020204" pitchFamily="34" charset="-122"/>
              </a:rPr>
              <a:t>1</a:t>
            </a:r>
            <a:endParaRPr lang="zh-CN" altLang="en-US" sz="1400" b="1" dirty="0">
              <a:latin typeface="微软雅黑" panose="020B0503020204020204" pitchFamily="34" charset="-122"/>
              <a:ea typeface="微软雅黑" panose="020B0503020204020204" pitchFamily="34" charset="-122"/>
            </a:endParaRPr>
          </a:p>
        </p:txBody>
      </p:sp>
      <p:sp>
        <p:nvSpPr>
          <p:cNvPr id="9" name="矩形 8"/>
          <p:cNvSpPr/>
          <p:nvPr/>
        </p:nvSpPr>
        <p:spPr>
          <a:xfrm>
            <a:off x="1331640" y="1923678"/>
            <a:ext cx="6444715" cy="1836204"/>
          </a:xfrm>
          <a:prstGeom prst="rect">
            <a:avLst/>
          </a:prstGeom>
          <a:noFill/>
          <a:ln w="38100"/>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
        <p:nvSpPr>
          <p:cNvPr id="10" name="流程图: 接点 9"/>
          <p:cNvSpPr/>
          <p:nvPr/>
        </p:nvSpPr>
        <p:spPr>
          <a:xfrm>
            <a:off x="1205625" y="1797151"/>
            <a:ext cx="252029" cy="253053"/>
          </a:xfrm>
          <a:prstGeom prst="flowChartConnector">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altLang="zh-CN" sz="1400" b="1" dirty="0" smtClean="0">
                <a:latin typeface="微软雅黑" panose="020B0503020204020204" pitchFamily="34" charset="-122"/>
                <a:ea typeface="微软雅黑" panose="020B0503020204020204" pitchFamily="34" charset="-122"/>
              </a:rPr>
              <a:t>2</a:t>
            </a:r>
            <a:endParaRPr lang="zh-CN" altLang="en-US" sz="14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687744343"/>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heel(1)">
                                      <p:cBhvr>
                                        <p:cTn id="7" dur="750"/>
                                        <p:tgtEl>
                                          <p:spTgt spid="7"/>
                                        </p:tgtEl>
                                      </p:cBhvr>
                                    </p:animEffect>
                                  </p:childTnLst>
                                </p:cTn>
                              </p:par>
                            </p:childTnLst>
                          </p:cTn>
                        </p:par>
                        <p:par>
                          <p:cTn id="8" fill="hold">
                            <p:stCondLst>
                              <p:cond delay="750"/>
                            </p:stCondLst>
                            <p:childTnLst>
                              <p:par>
                                <p:cTn id="9" presetID="26" presetClass="emph" presetSubtype="0" fill="hold" grpId="1" nodeType="afterEffect">
                                  <p:stCondLst>
                                    <p:cond delay="0"/>
                                  </p:stCondLst>
                                  <p:childTnLst>
                                    <p:animEffect transition="out" filter="fade">
                                      <p:cBhvr>
                                        <p:cTn id="10" dur="750" tmFilter="0, 0; .2, .5; .8, .5; 1, 0"/>
                                        <p:tgtEl>
                                          <p:spTgt spid="7"/>
                                        </p:tgtEl>
                                      </p:cBhvr>
                                    </p:animEffect>
                                    <p:animScale>
                                      <p:cBhvr>
                                        <p:cTn id="11" dur="375" autoRev="1" fill="hold"/>
                                        <p:tgtEl>
                                          <p:spTgt spid="7"/>
                                        </p:tgtEl>
                                      </p:cBhvr>
                                      <p:by x="105000" y="105000"/>
                                    </p:animScale>
                                  </p:childTnLst>
                                </p:cTn>
                              </p:par>
                            </p:childTnLst>
                          </p:cTn>
                        </p:par>
                        <p:par>
                          <p:cTn id="12" fill="hold">
                            <p:stCondLst>
                              <p:cond delay="1500"/>
                            </p:stCondLst>
                            <p:childTnLst>
                              <p:par>
                                <p:cTn id="13" presetID="53" presetClass="entr" presetSubtype="16"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p:cTn id="15" dur="500" fill="hold"/>
                                        <p:tgtEl>
                                          <p:spTgt spid="8"/>
                                        </p:tgtEl>
                                        <p:attrNameLst>
                                          <p:attrName>ppt_w</p:attrName>
                                        </p:attrNameLst>
                                      </p:cBhvr>
                                      <p:tavLst>
                                        <p:tav tm="0">
                                          <p:val>
                                            <p:fltVal val="0"/>
                                          </p:val>
                                        </p:tav>
                                        <p:tav tm="100000">
                                          <p:val>
                                            <p:strVal val="#ppt_w"/>
                                          </p:val>
                                        </p:tav>
                                      </p:tavLst>
                                    </p:anim>
                                    <p:anim calcmode="lin" valueType="num">
                                      <p:cBhvr>
                                        <p:cTn id="16" dur="500" fill="hold"/>
                                        <p:tgtEl>
                                          <p:spTgt spid="8"/>
                                        </p:tgtEl>
                                        <p:attrNameLst>
                                          <p:attrName>ppt_h</p:attrName>
                                        </p:attrNameLst>
                                      </p:cBhvr>
                                      <p:tavLst>
                                        <p:tav tm="0">
                                          <p:val>
                                            <p:fltVal val="0"/>
                                          </p:val>
                                        </p:tav>
                                        <p:tav tm="100000">
                                          <p:val>
                                            <p:strVal val="#ppt_h"/>
                                          </p:val>
                                        </p:tav>
                                      </p:tavLst>
                                    </p:anim>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21" presetClass="entr" presetSubtype="1"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wheel(1)">
                                      <p:cBhvr>
                                        <p:cTn id="22" dur="750"/>
                                        <p:tgtEl>
                                          <p:spTgt spid="9"/>
                                        </p:tgtEl>
                                      </p:cBhvr>
                                    </p:animEffect>
                                  </p:childTnLst>
                                </p:cTn>
                              </p:par>
                            </p:childTnLst>
                          </p:cTn>
                        </p:par>
                        <p:par>
                          <p:cTn id="23" fill="hold">
                            <p:stCondLst>
                              <p:cond delay="750"/>
                            </p:stCondLst>
                            <p:childTnLst>
                              <p:par>
                                <p:cTn id="24" presetID="26" presetClass="emph" presetSubtype="0" fill="hold" grpId="1" nodeType="afterEffect">
                                  <p:stCondLst>
                                    <p:cond delay="0"/>
                                  </p:stCondLst>
                                  <p:childTnLst>
                                    <p:animEffect transition="out" filter="fade">
                                      <p:cBhvr>
                                        <p:cTn id="25" dur="750" tmFilter="0, 0; .2, .5; .8, .5; 1, 0"/>
                                        <p:tgtEl>
                                          <p:spTgt spid="9"/>
                                        </p:tgtEl>
                                      </p:cBhvr>
                                    </p:animEffect>
                                    <p:animScale>
                                      <p:cBhvr>
                                        <p:cTn id="26" dur="375" autoRev="1" fill="hold"/>
                                        <p:tgtEl>
                                          <p:spTgt spid="9"/>
                                        </p:tgtEl>
                                      </p:cBhvr>
                                      <p:by x="105000" y="105000"/>
                                    </p:animScale>
                                  </p:childTnLst>
                                </p:cTn>
                              </p:par>
                            </p:childTnLst>
                          </p:cTn>
                        </p:par>
                        <p:par>
                          <p:cTn id="27" fill="hold">
                            <p:stCondLst>
                              <p:cond delay="1500"/>
                            </p:stCondLst>
                            <p:childTnLst>
                              <p:par>
                                <p:cTn id="28" presetID="53" presetClass="entr" presetSubtype="16" fill="hold" grpId="0" nodeType="afterEffect">
                                  <p:stCondLst>
                                    <p:cond delay="0"/>
                                  </p:stCondLst>
                                  <p:childTnLst>
                                    <p:set>
                                      <p:cBhvr>
                                        <p:cTn id="29" dur="1" fill="hold">
                                          <p:stCondLst>
                                            <p:cond delay="0"/>
                                          </p:stCondLst>
                                        </p:cTn>
                                        <p:tgtEl>
                                          <p:spTgt spid="10"/>
                                        </p:tgtEl>
                                        <p:attrNameLst>
                                          <p:attrName>style.visibility</p:attrName>
                                        </p:attrNameLst>
                                      </p:cBhvr>
                                      <p:to>
                                        <p:strVal val="visible"/>
                                      </p:to>
                                    </p:set>
                                    <p:anim calcmode="lin" valueType="num">
                                      <p:cBhvr>
                                        <p:cTn id="30" dur="500" fill="hold"/>
                                        <p:tgtEl>
                                          <p:spTgt spid="10"/>
                                        </p:tgtEl>
                                        <p:attrNameLst>
                                          <p:attrName>ppt_w</p:attrName>
                                        </p:attrNameLst>
                                      </p:cBhvr>
                                      <p:tavLst>
                                        <p:tav tm="0">
                                          <p:val>
                                            <p:fltVal val="0"/>
                                          </p:val>
                                        </p:tav>
                                        <p:tav tm="100000">
                                          <p:val>
                                            <p:strVal val="#ppt_w"/>
                                          </p:val>
                                        </p:tav>
                                      </p:tavLst>
                                    </p:anim>
                                    <p:anim calcmode="lin" valueType="num">
                                      <p:cBhvr>
                                        <p:cTn id="31" dur="500" fill="hold"/>
                                        <p:tgtEl>
                                          <p:spTgt spid="10"/>
                                        </p:tgtEl>
                                        <p:attrNameLst>
                                          <p:attrName>ppt_h</p:attrName>
                                        </p:attrNameLst>
                                      </p:cBhvr>
                                      <p:tavLst>
                                        <p:tav tm="0">
                                          <p:val>
                                            <p:fltVal val="0"/>
                                          </p:val>
                                        </p:tav>
                                        <p:tav tm="100000">
                                          <p:val>
                                            <p:strVal val="#ppt_h"/>
                                          </p:val>
                                        </p:tav>
                                      </p:tavLst>
                                    </p:anim>
                                    <p:animEffect transition="in" filter="fade">
                                      <p:cBhvr>
                                        <p:cTn id="3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8" grpId="0" animBg="1"/>
      <p:bldP spid="9" grpId="0" animBg="1"/>
      <p:bldP spid="9" grpId="1" animBg="1"/>
      <p:bldP spid="10"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图示 1"/>
          <p:cNvGraphicFramePr/>
          <p:nvPr>
            <p:extLst>
              <p:ext uri="{D42A27DB-BD31-4B8C-83A1-F6EECF244321}">
                <p14:modId xmlns:p14="http://schemas.microsoft.com/office/powerpoint/2010/main" val="830352116"/>
              </p:ext>
            </p:extLst>
          </p:nvPr>
        </p:nvGraphicFramePr>
        <p:xfrm>
          <a:off x="1967880" y="764295"/>
          <a:ext cx="5208240" cy="325613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92733249"/>
      </p:ext>
    </p:extLst>
  </p:cSld>
  <p:clrMapOvr>
    <a:masterClrMapping/>
  </p:clrMapOvr>
  <p:transition spd="slow">
    <p:cover/>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532751" y="1022865"/>
            <a:ext cx="8078497" cy="2738996"/>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456410539"/>
      </p:ext>
    </p:extLst>
  </p:cSld>
  <p:clrMapOvr>
    <a:masterClrMapping/>
  </p:clrMapOvr>
  <p:transition spd="slow">
    <p:cover/>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1121779" y="896323"/>
            <a:ext cx="6900442" cy="3282159"/>
          </a:xfrm>
          <a:prstGeom prst="rect">
            <a:avLst/>
          </a:prstGeom>
          <a:ln>
            <a:noFill/>
          </a:ln>
          <a:effectLst>
            <a:outerShdw blurRad="190500" algn="tl" rotWithShape="0">
              <a:srgbClr val="000000">
                <a:alpha val="70000"/>
              </a:srgbClr>
            </a:outerShdw>
          </a:effectLst>
        </p:spPr>
      </p:pic>
      <p:sp>
        <p:nvSpPr>
          <p:cNvPr id="5" name="矩形 4"/>
          <p:cNvSpPr/>
          <p:nvPr/>
        </p:nvSpPr>
        <p:spPr>
          <a:xfrm>
            <a:off x="2493294" y="3124776"/>
            <a:ext cx="576064" cy="216643"/>
          </a:xfrm>
          <a:prstGeom prst="rect">
            <a:avLst/>
          </a:prstGeom>
          <a:noFill/>
          <a:ln w="38100"/>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
        <p:nvSpPr>
          <p:cNvPr id="6" name="矩形 5"/>
          <p:cNvSpPr/>
          <p:nvPr/>
        </p:nvSpPr>
        <p:spPr>
          <a:xfrm>
            <a:off x="1121779" y="891546"/>
            <a:ext cx="6900442" cy="3286935"/>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pic>
        <p:nvPicPr>
          <p:cNvPr id="7" name="图片 6"/>
          <p:cNvPicPr>
            <a:picLocks noChangeAspect="1"/>
          </p:cNvPicPr>
          <p:nvPr/>
        </p:nvPicPr>
        <p:blipFill>
          <a:blip r:embed="rId4"/>
          <a:stretch>
            <a:fillRect/>
          </a:stretch>
        </p:blipFill>
        <p:spPr>
          <a:xfrm>
            <a:off x="2581271" y="1161235"/>
            <a:ext cx="3981458" cy="2747556"/>
          </a:xfrm>
          <a:prstGeom prst="rect">
            <a:avLst/>
          </a:prstGeom>
        </p:spPr>
      </p:pic>
      <p:sp>
        <p:nvSpPr>
          <p:cNvPr id="8" name="矩形 7"/>
          <p:cNvSpPr/>
          <p:nvPr/>
        </p:nvSpPr>
        <p:spPr>
          <a:xfrm>
            <a:off x="2699792" y="1958466"/>
            <a:ext cx="3672408" cy="161993"/>
          </a:xfrm>
          <a:prstGeom prst="rect">
            <a:avLst/>
          </a:prstGeom>
          <a:noFill/>
          <a:ln w="38100"/>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
        <p:nvSpPr>
          <p:cNvPr id="9" name="矩形 8"/>
          <p:cNvSpPr/>
          <p:nvPr/>
        </p:nvSpPr>
        <p:spPr>
          <a:xfrm>
            <a:off x="3989586" y="3659452"/>
            <a:ext cx="576064" cy="161993"/>
          </a:xfrm>
          <a:prstGeom prst="rect">
            <a:avLst/>
          </a:prstGeom>
          <a:noFill/>
          <a:ln w="38100"/>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pic>
        <p:nvPicPr>
          <p:cNvPr id="10" name="图片 9"/>
          <p:cNvPicPr>
            <a:picLocks noChangeAspect="1"/>
          </p:cNvPicPr>
          <p:nvPr/>
        </p:nvPicPr>
        <p:blipFill>
          <a:blip r:embed="rId5"/>
          <a:stretch>
            <a:fillRect/>
          </a:stretch>
        </p:blipFill>
        <p:spPr>
          <a:xfrm>
            <a:off x="1121779" y="626500"/>
            <a:ext cx="6900442" cy="3546337"/>
          </a:xfrm>
          <a:prstGeom prst="rect">
            <a:avLst/>
          </a:prstGeom>
          <a:ln>
            <a:noFill/>
          </a:ln>
          <a:effectLst>
            <a:outerShdw blurRad="190500" algn="tl" rotWithShape="0">
              <a:srgbClr val="000000">
                <a:alpha val="70000"/>
              </a:srgbClr>
            </a:outerShdw>
          </a:effectLst>
        </p:spPr>
      </p:pic>
      <p:sp>
        <p:nvSpPr>
          <p:cNvPr id="11" name="矩形 10"/>
          <p:cNvSpPr/>
          <p:nvPr/>
        </p:nvSpPr>
        <p:spPr>
          <a:xfrm>
            <a:off x="1874590" y="3124776"/>
            <a:ext cx="543520" cy="216643"/>
          </a:xfrm>
          <a:prstGeom prst="rect">
            <a:avLst/>
          </a:prstGeom>
          <a:noFill/>
          <a:ln w="38100"/>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
        <p:nvSpPr>
          <p:cNvPr id="12" name="矩形 11"/>
          <p:cNvSpPr/>
          <p:nvPr/>
        </p:nvSpPr>
        <p:spPr>
          <a:xfrm>
            <a:off x="1739025" y="2454792"/>
            <a:ext cx="6283196" cy="562826"/>
          </a:xfrm>
          <a:prstGeom prst="rect">
            <a:avLst/>
          </a:prstGeom>
          <a:noFill/>
          <a:ln w="38100"/>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3712959623"/>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1)">
                                      <p:cBhvr>
                                        <p:cTn id="7" dur="750"/>
                                        <p:tgtEl>
                                          <p:spTgt spid="5"/>
                                        </p:tgtEl>
                                      </p:cBhvr>
                                    </p:animEffect>
                                  </p:childTnLst>
                                </p:cTn>
                              </p:par>
                            </p:childTnLst>
                          </p:cTn>
                        </p:par>
                        <p:par>
                          <p:cTn id="8" fill="hold">
                            <p:stCondLst>
                              <p:cond delay="750"/>
                            </p:stCondLst>
                            <p:childTnLst>
                              <p:par>
                                <p:cTn id="9" presetID="26" presetClass="emph" presetSubtype="0" fill="hold" grpId="1" nodeType="afterEffect">
                                  <p:stCondLst>
                                    <p:cond delay="0"/>
                                  </p:stCondLst>
                                  <p:childTnLst>
                                    <p:animEffect transition="out" filter="fade">
                                      <p:cBhvr>
                                        <p:cTn id="10" dur="750" tmFilter="0, 0; .2, .5; .8, .5; 1, 0"/>
                                        <p:tgtEl>
                                          <p:spTgt spid="5"/>
                                        </p:tgtEl>
                                      </p:cBhvr>
                                    </p:animEffect>
                                    <p:animScale>
                                      <p:cBhvr>
                                        <p:cTn id="11" dur="375" autoRev="1" fill="hold"/>
                                        <p:tgtEl>
                                          <p:spTgt spid="5"/>
                                        </p:tgtEl>
                                      </p:cBhvr>
                                      <p:by x="105000" y="105000"/>
                                    </p:animScale>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750"/>
                                        <p:tgtEl>
                                          <p:spTgt spid="6"/>
                                        </p:tgtEl>
                                      </p:cBhvr>
                                    </p:animEffect>
                                  </p:childTnLst>
                                </p:cTn>
                              </p:par>
                              <p:par>
                                <p:cTn id="17" presetID="53" presetClass="entr" presetSubtype="16" fill="hold" nodeType="with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p:cTn id="19" dur="750" fill="hold"/>
                                        <p:tgtEl>
                                          <p:spTgt spid="7"/>
                                        </p:tgtEl>
                                        <p:attrNameLst>
                                          <p:attrName>ppt_w</p:attrName>
                                        </p:attrNameLst>
                                      </p:cBhvr>
                                      <p:tavLst>
                                        <p:tav tm="0">
                                          <p:val>
                                            <p:fltVal val="0"/>
                                          </p:val>
                                        </p:tav>
                                        <p:tav tm="100000">
                                          <p:val>
                                            <p:strVal val="#ppt_w"/>
                                          </p:val>
                                        </p:tav>
                                      </p:tavLst>
                                    </p:anim>
                                    <p:anim calcmode="lin" valueType="num">
                                      <p:cBhvr>
                                        <p:cTn id="20" dur="750" fill="hold"/>
                                        <p:tgtEl>
                                          <p:spTgt spid="7"/>
                                        </p:tgtEl>
                                        <p:attrNameLst>
                                          <p:attrName>ppt_h</p:attrName>
                                        </p:attrNameLst>
                                      </p:cBhvr>
                                      <p:tavLst>
                                        <p:tav tm="0">
                                          <p:val>
                                            <p:fltVal val="0"/>
                                          </p:val>
                                        </p:tav>
                                        <p:tav tm="100000">
                                          <p:val>
                                            <p:strVal val="#ppt_h"/>
                                          </p:val>
                                        </p:tav>
                                      </p:tavLst>
                                    </p:anim>
                                    <p:animEffect transition="in" filter="fade">
                                      <p:cBhvr>
                                        <p:cTn id="21" dur="750"/>
                                        <p:tgtEl>
                                          <p:spTgt spid="7"/>
                                        </p:tgtEl>
                                      </p:cBhvr>
                                    </p:animEffect>
                                  </p:childTnLst>
                                </p:cTn>
                              </p:par>
                            </p:childTnLst>
                          </p:cTn>
                        </p:par>
                      </p:childTnLst>
                    </p:cTn>
                  </p:par>
                  <p:par>
                    <p:cTn id="22" fill="hold">
                      <p:stCondLst>
                        <p:cond delay="indefinite"/>
                      </p:stCondLst>
                      <p:childTnLst>
                        <p:par>
                          <p:cTn id="23" fill="hold">
                            <p:stCondLst>
                              <p:cond delay="0"/>
                            </p:stCondLst>
                            <p:childTnLst>
                              <p:par>
                                <p:cTn id="24" presetID="21" presetClass="entr" presetSubtype="1" fill="hold" grpId="0" nodeType="click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wheel(1)">
                                      <p:cBhvr>
                                        <p:cTn id="26" dur="750"/>
                                        <p:tgtEl>
                                          <p:spTgt spid="8"/>
                                        </p:tgtEl>
                                      </p:cBhvr>
                                    </p:animEffect>
                                  </p:childTnLst>
                                </p:cTn>
                              </p:par>
                            </p:childTnLst>
                          </p:cTn>
                        </p:par>
                        <p:par>
                          <p:cTn id="27" fill="hold">
                            <p:stCondLst>
                              <p:cond delay="750"/>
                            </p:stCondLst>
                            <p:childTnLst>
                              <p:par>
                                <p:cTn id="28" presetID="26" presetClass="emph" presetSubtype="0" fill="hold" grpId="1" nodeType="afterEffect">
                                  <p:stCondLst>
                                    <p:cond delay="0"/>
                                  </p:stCondLst>
                                  <p:childTnLst>
                                    <p:animEffect transition="out" filter="fade">
                                      <p:cBhvr>
                                        <p:cTn id="29" dur="750" tmFilter="0, 0; .2, .5; .8, .5; 1, 0"/>
                                        <p:tgtEl>
                                          <p:spTgt spid="8"/>
                                        </p:tgtEl>
                                      </p:cBhvr>
                                    </p:animEffect>
                                    <p:animScale>
                                      <p:cBhvr>
                                        <p:cTn id="30" dur="375" autoRev="1" fill="hold"/>
                                        <p:tgtEl>
                                          <p:spTgt spid="8"/>
                                        </p:tgtEl>
                                      </p:cBhvr>
                                      <p:by x="105000" y="105000"/>
                                    </p:animScale>
                                  </p:childTnLst>
                                </p:cTn>
                              </p:par>
                            </p:childTnLst>
                          </p:cTn>
                        </p:par>
                      </p:childTnLst>
                    </p:cTn>
                  </p:par>
                  <p:par>
                    <p:cTn id="31" fill="hold">
                      <p:stCondLst>
                        <p:cond delay="indefinite"/>
                      </p:stCondLst>
                      <p:childTnLst>
                        <p:par>
                          <p:cTn id="32" fill="hold">
                            <p:stCondLst>
                              <p:cond delay="0"/>
                            </p:stCondLst>
                            <p:childTnLst>
                              <p:par>
                                <p:cTn id="33" presetID="21" presetClass="exit" presetSubtype="1" fill="hold" grpId="2" nodeType="clickEffect">
                                  <p:stCondLst>
                                    <p:cond delay="0"/>
                                  </p:stCondLst>
                                  <p:childTnLst>
                                    <p:animEffect transition="out" filter="wheel(1)">
                                      <p:cBhvr>
                                        <p:cTn id="34" dur="750"/>
                                        <p:tgtEl>
                                          <p:spTgt spid="8"/>
                                        </p:tgtEl>
                                      </p:cBhvr>
                                    </p:animEffect>
                                    <p:set>
                                      <p:cBhvr>
                                        <p:cTn id="35" dur="1" fill="hold">
                                          <p:stCondLst>
                                            <p:cond delay="749"/>
                                          </p:stCondLst>
                                        </p:cTn>
                                        <p:tgtEl>
                                          <p:spTgt spid="8"/>
                                        </p:tgtEl>
                                        <p:attrNameLst>
                                          <p:attrName>style.visibility</p:attrName>
                                        </p:attrNameLst>
                                      </p:cBhvr>
                                      <p:to>
                                        <p:strVal val="hidden"/>
                                      </p:to>
                                    </p:set>
                                  </p:childTnLst>
                                </p:cTn>
                              </p:par>
                            </p:childTnLst>
                          </p:cTn>
                        </p:par>
                        <p:par>
                          <p:cTn id="36" fill="hold">
                            <p:stCondLst>
                              <p:cond delay="750"/>
                            </p:stCondLst>
                            <p:childTnLst>
                              <p:par>
                                <p:cTn id="37" presetID="21" presetClass="entr" presetSubtype="1" fill="hold" grpId="0" nodeType="afterEffect">
                                  <p:stCondLst>
                                    <p:cond delay="0"/>
                                  </p:stCondLst>
                                  <p:childTnLst>
                                    <p:set>
                                      <p:cBhvr>
                                        <p:cTn id="38" dur="1" fill="hold">
                                          <p:stCondLst>
                                            <p:cond delay="0"/>
                                          </p:stCondLst>
                                        </p:cTn>
                                        <p:tgtEl>
                                          <p:spTgt spid="9"/>
                                        </p:tgtEl>
                                        <p:attrNameLst>
                                          <p:attrName>style.visibility</p:attrName>
                                        </p:attrNameLst>
                                      </p:cBhvr>
                                      <p:to>
                                        <p:strVal val="visible"/>
                                      </p:to>
                                    </p:set>
                                    <p:animEffect transition="in" filter="wheel(1)">
                                      <p:cBhvr>
                                        <p:cTn id="39" dur="750"/>
                                        <p:tgtEl>
                                          <p:spTgt spid="9"/>
                                        </p:tgtEl>
                                      </p:cBhvr>
                                    </p:animEffect>
                                  </p:childTnLst>
                                </p:cTn>
                              </p:par>
                            </p:childTnLst>
                          </p:cTn>
                        </p:par>
                        <p:par>
                          <p:cTn id="40" fill="hold">
                            <p:stCondLst>
                              <p:cond delay="1500"/>
                            </p:stCondLst>
                            <p:childTnLst>
                              <p:par>
                                <p:cTn id="41" presetID="26" presetClass="emph" presetSubtype="0" fill="hold" grpId="1" nodeType="afterEffect">
                                  <p:stCondLst>
                                    <p:cond delay="0"/>
                                  </p:stCondLst>
                                  <p:childTnLst>
                                    <p:animEffect transition="out" filter="fade">
                                      <p:cBhvr>
                                        <p:cTn id="42" dur="750" tmFilter="0, 0; .2, .5; .8, .5; 1, 0"/>
                                        <p:tgtEl>
                                          <p:spTgt spid="9"/>
                                        </p:tgtEl>
                                      </p:cBhvr>
                                    </p:animEffect>
                                    <p:animScale>
                                      <p:cBhvr>
                                        <p:cTn id="43" dur="375" autoRev="1" fill="hold"/>
                                        <p:tgtEl>
                                          <p:spTgt spid="9"/>
                                        </p:tgtEl>
                                      </p:cBhvr>
                                      <p:by x="105000" y="105000"/>
                                    </p:animScale>
                                  </p:childTnLst>
                                </p:cTn>
                              </p:par>
                            </p:childTnLst>
                          </p:cTn>
                        </p:par>
                      </p:childTnLst>
                    </p:cTn>
                  </p:par>
                  <p:par>
                    <p:cTn id="44" fill="hold">
                      <p:stCondLst>
                        <p:cond delay="indefinite"/>
                      </p:stCondLst>
                      <p:childTnLst>
                        <p:par>
                          <p:cTn id="45" fill="hold">
                            <p:stCondLst>
                              <p:cond delay="0"/>
                            </p:stCondLst>
                            <p:childTnLst>
                              <p:par>
                                <p:cTn id="46" presetID="1" presetClass="exit" presetSubtype="0" fill="hold" nodeType="clickEffect">
                                  <p:stCondLst>
                                    <p:cond delay="0"/>
                                  </p:stCondLst>
                                  <p:childTnLst>
                                    <p:set>
                                      <p:cBhvr>
                                        <p:cTn id="47" dur="1" fill="hold">
                                          <p:stCondLst>
                                            <p:cond delay="0"/>
                                          </p:stCondLst>
                                        </p:cTn>
                                        <p:tgtEl>
                                          <p:spTgt spid="7"/>
                                        </p:tgtEl>
                                        <p:attrNameLst>
                                          <p:attrName>style.visibility</p:attrName>
                                        </p:attrNameLst>
                                      </p:cBhvr>
                                      <p:to>
                                        <p:strVal val="hidden"/>
                                      </p:to>
                                    </p:set>
                                  </p:childTnLst>
                                </p:cTn>
                              </p:par>
                              <p:par>
                                <p:cTn id="48" presetID="1" presetClass="exit" presetSubtype="0" fill="hold" grpId="2" nodeType="withEffect">
                                  <p:stCondLst>
                                    <p:cond delay="0"/>
                                  </p:stCondLst>
                                  <p:childTnLst>
                                    <p:set>
                                      <p:cBhvr>
                                        <p:cTn id="49" dur="1" fill="hold">
                                          <p:stCondLst>
                                            <p:cond delay="0"/>
                                          </p:stCondLst>
                                        </p:cTn>
                                        <p:tgtEl>
                                          <p:spTgt spid="9"/>
                                        </p:tgtEl>
                                        <p:attrNameLst>
                                          <p:attrName>style.visibility</p:attrName>
                                        </p:attrNameLst>
                                      </p:cBhvr>
                                      <p:to>
                                        <p:strVal val="hidden"/>
                                      </p:to>
                                    </p:set>
                                  </p:childTnLst>
                                </p:cTn>
                              </p:par>
                              <p:par>
                                <p:cTn id="50" presetID="10" presetClass="entr" presetSubtype="0" fill="hold" nodeType="withEffect">
                                  <p:stCondLst>
                                    <p:cond delay="0"/>
                                  </p:stCondLst>
                                  <p:childTnLst>
                                    <p:set>
                                      <p:cBhvr>
                                        <p:cTn id="51" dur="1" fill="hold">
                                          <p:stCondLst>
                                            <p:cond delay="0"/>
                                          </p:stCondLst>
                                        </p:cTn>
                                        <p:tgtEl>
                                          <p:spTgt spid="10"/>
                                        </p:tgtEl>
                                        <p:attrNameLst>
                                          <p:attrName>style.visibility</p:attrName>
                                        </p:attrNameLst>
                                      </p:cBhvr>
                                      <p:to>
                                        <p:strVal val="visible"/>
                                      </p:to>
                                    </p:set>
                                    <p:animEffect transition="in" filter="fade">
                                      <p:cBhvr>
                                        <p:cTn id="52" dur="500"/>
                                        <p:tgtEl>
                                          <p:spTgt spid="10"/>
                                        </p:tgtEl>
                                      </p:cBhvr>
                                    </p:animEffect>
                                  </p:childTnLst>
                                </p:cTn>
                              </p:par>
                            </p:childTnLst>
                          </p:cTn>
                        </p:par>
                        <p:par>
                          <p:cTn id="53" fill="hold">
                            <p:stCondLst>
                              <p:cond delay="500"/>
                            </p:stCondLst>
                            <p:childTnLst>
                              <p:par>
                                <p:cTn id="54" presetID="21" presetClass="entr" presetSubtype="1" fill="hold" grpId="0" nodeType="afterEffect">
                                  <p:stCondLst>
                                    <p:cond delay="0"/>
                                  </p:stCondLst>
                                  <p:childTnLst>
                                    <p:set>
                                      <p:cBhvr>
                                        <p:cTn id="55" dur="1" fill="hold">
                                          <p:stCondLst>
                                            <p:cond delay="0"/>
                                          </p:stCondLst>
                                        </p:cTn>
                                        <p:tgtEl>
                                          <p:spTgt spid="12"/>
                                        </p:tgtEl>
                                        <p:attrNameLst>
                                          <p:attrName>style.visibility</p:attrName>
                                        </p:attrNameLst>
                                      </p:cBhvr>
                                      <p:to>
                                        <p:strVal val="visible"/>
                                      </p:to>
                                    </p:set>
                                    <p:animEffect transition="in" filter="wheel(1)">
                                      <p:cBhvr>
                                        <p:cTn id="56" dur="750"/>
                                        <p:tgtEl>
                                          <p:spTgt spid="12"/>
                                        </p:tgtEl>
                                      </p:cBhvr>
                                    </p:animEffect>
                                  </p:childTnLst>
                                </p:cTn>
                              </p:par>
                            </p:childTnLst>
                          </p:cTn>
                        </p:par>
                        <p:par>
                          <p:cTn id="57" fill="hold">
                            <p:stCondLst>
                              <p:cond delay="1250"/>
                            </p:stCondLst>
                            <p:childTnLst>
                              <p:par>
                                <p:cTn id="58" presetID="26" presetClass="emph" presetSubtype="0" fill="hold" grpId="1" nodeType="afterEffect">
                                  <p:stCondLst>
                                    <p:cond delay="0"/>
                                  </p:stCondLst>
                                  <p:childTnLst>
                                    <p:animEffect transition="out" filter="fade">
                                      <p:cBhvr>
                                        <p:cTn id="59" dur="750" tmFilter="0, 0; .2, .5; .8, .5; 1, 0"/>
                                        <p:tgtEl>
                                          <p:spTgt spid="12"/>
                                        </p:tgtEl>
                                      </p:cBhvr>
                                    </p:animEffect>
                                    <p:animScale>
                                      <p:cBhvr>
                                        <p:cTn id="60" dur="375" autoRev="1" fill="hold"/>
                                        <p:tgtEl>
                                          <p:spTgt spid="12"/>
                                        </p:tgtEl>
                                      </p:cBhvr>
                                      <p:by x="105000" y="105000"/>
                                    </p:animScale>
                                  </p:childTnLst>
                                </p:cTn>
                              </p:par>
                            </p:childTnLst>
                          </p:cTn>
                        </p:par>
                      </p:childTnLst>
                    </p:cTn>
                  </p:par>
                  <p:par>
                    <p:cTn id="61" fill="hold">
                      <p:stCondLst>
                        <p:cond delay="indefinite"/>
                      </p:stCondLst>
                      <p:childTnLst>
                        <p:par>
                          <p:cTn id="62" fill="hold">
                            <p:stCondLst>
                              <p:cond delay="0"/>
                            </p:stCondLst>
                            <p:childTnLst>
                              <p:par>
                                <p:cTn id="63" presetID="21" presetClass="exit" presetSubtype="1" fill="hold" grpId="2" nodeType="clickEffect">
                                  <p:stCondLst>
                                    <p:cond delay="0"/>
                                  </p:stCondLst>
                                  <p:childTnLst>
                                    <p:animEffect transition="out" filter="wheel(1)">
                                      <p:cBhvr>
                                        <p:cTn id="64" dur="750"/>
                                        <p:tgtEl>
                                          <p:spTgt spid="12"/>
                                        </p:tgtEl>
                                      </p:cBhvr>
                                    </p:animEffect>
                                    <p:set>
                                      <p:cBhvr>
                                        <p:cTn id="65" dur="1" fill="hold">
                                          <p:stCondLst>
                                            <p:cond delay="749"/>
                                          </p:stCondLst>
                                        </p:cTn>
                                        <p:tgtEl>
                                          <p:spTgt spid="12"/>
                                        </p:tgtEl>
                                        <p:attrNameLst>
                                          <p:attrName>style.visibility</p:attrName>
                                        </p:attrNameLst>
                                      </p:cBhvr>
                                      <p:to>
                                        <p:strVal val="hidden"/>
                                      </p:to>
                                    </p:set>
                                  </p:childTnLst>
                                </p:cTn>
                              </p:par>
                            </p:childTnLst>
                          </p:cTn>
                        </p:par>
                        <p:par>
                          <p:cTn id="66" fill="hold">
                            <p:stCondLst>
                              <p:cond delay="750"/>
                            </p:stCondLst>
                            <p:childTnLst>
                              <p:par>
                                <p:cTn id="67" presetID="21" presetClass="entr" presetSubtype="1" fill="hold" grpId="0" nodeType="afterEffect">
                                  <p:stCondLst>
                                    <p:cond delay="0"/>
                                  </p:stCondLst>
                                  <p:childTnLst>
                                    <p:set>
                                      <p:cBhvr>
                                        <p:cTn id="68" dur="1" fill="hold">
                                          <p:stCondLst>
                                            <p:cond delay="0"/>
                                          </p:stCondLst>
                                        </p:cTn>
                                        <p:tgtEl>
                                          <p:spTgt spid="11"/>
                                        </p:tgtEl>
                                        <p:attrNameLst>
                                          <p:attrName>style.visibility</p:attrName>
                                        </p:attrNameLst>
                                      </p:cBhvr>
                                      <p:to>
                                        <p:strVal val="visible"/>
                                      </p:to>
                                    </p:set>
                                    <p:animEffect transition="in" filter="wheel(1)">
                                      <p:cBhvr>
                                        <p:cTn id="69" dur="750"/>
                                        <p:tgtEl>
                                          <p:spTgt spid="11"/>
                                        </p:tgtEl>
                                      </p:cBhvr>
                                    </p:animEffect>
                                  </p:childTnLst>
                                </p:cTn>
                              </p:par>
                            </p:childTnLst>
                          </p:cTn>
                        </p:par>
                        <p:par>
                          <p:cTn id="70" fill="hold">
                            <p:stCondLst>
                              <p:cond delay="1500"/>
                            </p:stCondLst>
                            <p:childTnLst>
                              <p:par>
                                <p:cTn id="71" presetID="26" presetClass="emph" presetSubtype="0" fill="hold" grpId="1" nodeType="afterEffect">
                                  <p:stCondLst>
                                    <p:cond delay="0"/>
                                  </p:stCondLst>
                                  <p:childTnLst>
                                    <p:animEffect transition="out" filter="fade">
                                      <p:cBhvr>
                                        <p:cTn id="72" dur="750" tmFilter="0, 0; .2, .5; .8, .5; 1, 0"/>
                                        <p:tgtEl>
                                          <p:spTgt spid="11"/>
                                        </p:tgtEl>
                                      </p:cBhvr>
                                    </p:animEffect>
                                    <p:animScale>
                                      <p:cBhvr>
                                        <p:cTn id="73" dur="375" autoRev="1" fill="hold"/>
                                        <p:tgtEl>
                                          <p:spTgt spid="11"/>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8" grpId="0" animBg="1"/>
      <p:bldP spid="8" grpId="1" animBg="1"/>
      <p:bldP spid="8" grpId="2" animBg="1"/>
      <p:bldP spid="9" grpId="0" animBg="1"/>
      <p:bldP spid="9" grpId="1" animBg="1"/>
      <p:bldP spid="9" grpId="2" animBg="1"/>
      <p:bldP spid="11" grpId="0" animBg="1"/>
      <p:bldP spid="11" grpId="1" animBg="1"/>
      <p:bldP spid="12" grpId="0" animBg="1"/>
      <p:bldP spid="12" grpId="1" animBg="1"/>
      <p:bldP spid="12" grpId="2"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图示 2"/>
          <p:cNvGraphicFramePr/>
          <p:nvPr>
            <p:extLst>
              <p:ext uri="{D42A27DB-BD31-4B8C-83A1-F6EECF244321}">
                <p14:modId xmlns:p14="http://schemas.microsoft.com/office/powerpoint/2010/main" val="2989366554"/>
              </p:ext>
            </p:extLst>
          </p:nvPr>
        </p:nvGraphicFramePr>
        <p:xfrm>
          <a:off x="1943708" y="51470"/>
          <a:ext cx="5940660" cy="442849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559871288"/>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图示 1"/>
          <p:cNvGraphicFramePr/>
          <p:nvPr>
            <p:extLst/>
          </p:nvPr>
        </p:nvGraphicFramePr>
        <p:xfrm>
          <a:off x="974685" y="1131590"/>
          <a:ext cx="7194630" cy="316835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useBgFill="1">
        <p:nvSpPr>
          <p:cNvPr id="3" name="矩形 2"/>
          <p:cNvSpPr/>
          <p:nvPr/>
        </p:nvSpPr>
        <p:spPr>
          <a:xfrm>
            <a:off x="3311860" y="699542"/>
            <a:ext cx="5004556" cy="31323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useBgFill="1">
        <p:nvSpPr>
          <p:cNvPr id="4" name="矩形 3"/>
          <p:cNvSpPr/>
          <p:nvPr/>
        </p:nvSpPr>
        <p:spPr>
          <a:xfrm>
            <a:off x="984993" y="1743074"/>
            <a:ext cx="2470995" cy="20888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200184342"/>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8" fill="hold" grpId="0" nodeType="clickEffect">
                                  <p:stCondLst>
                                    <p:cond delay="0"/>
                                  </p:stCondLst>
                                  <p:childTnLst>
                                    <p:animEffect transition="out" filter="wipe(left)">
                                      <p:cBhvr>
                                        <p:cTn id="6" dur="750"/>
                                        <p:tgtEl>
                                          <p:spTgt spid="4"/>
                                        </p:tgtEl>
                                      </p:cBhvr>
                                    </p:animEffect>
                                    <p:set>
                                      <p:cBhvr>
                                        <p:cTn id="7" dur="1" fill="hold">
                                          <p:stCondLst>
                                            <p:cond delay="74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845586" y="202651"/>
            <a:ext cx="7452828" cy="4379424"/>
          </a:xfrm>
          <a:prstGeom prst="rect">
            <a:avLst/>
          </a:prstGeom>
          <a:ln>
            <a:noFill/>
          </a:ln>
          <a:effectLst>
            <a:outerShdw blurRad="190500" algn="tl" rotWithShape="0">
              <a:srgbClr val="000000">
                <a:alpha val="70000"/>
              </a:srgbClr>
            </a:outerShdw>
          </a:effectLst>
        </p:spPr>
      </p:pic>
      <p:sp>
        <p:nvSpPr>
          <p:cNvPr id="5" name="矩形 4"/>
          <p:cNvSpPr/>
          <p:nvPr/>
        </p:nvSpPr>
        <p:spPr>
          <a:xfrm>
            <a:off x="1763688" y="2572082"/>
            <a:ext cx="6480720" cy="395712"/>
          </a:xfrm>
          <a:prstGeom prst="rect">
            <a:avLst/>
          </a:prstGeom>
          <a:noFill/>
          <a:ln w="38100"/>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
        <p:nvSpPr>
          <p:cNvPr id="6" name="矩形 5"/>
          <p:cNvSpPr/>
          <p:nvPr/>
        </p:nvSpPr>
        <p:spPr>
          <a:xfrm>
            <a:off x="1763688" y="1815667"/>
            <a:ext cx="6480720" cy="756084"/>
          </a:xfrm>
          <a:prstGeom prst="rect">
            <a:avLst/>
          </a:prstGeom>
          <a:noFill/>
          <a:ln w="38100"/>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2624432347"/>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heel(1)">
                                      <p:cBhvr>
                                        <p:cTn id="7" dur="750"/>
                                        <p:tgtEl>
                                          <p:spTgt spid="6"/>
                                        </p:tgtEl>
                                      </p:cBhvr>
                                    </p:animEffect>
                                  </p:childTnLst>
                                </p:cTn>
                              </p:par>
                            </p:childTnLst>
                          </p:cTn>
                        </p:par>
                        <p:par>
                          <p:cTn id="8" fill="hold">
                            <p:stCondLst>
                              <p:cond delay="750"/>
                            </p:stCondLst>
                            <p:childTnLst>
                              <p:par>
                                <p:cTn id="9" presetID="26" presetClass="emph" presetSubtype="0" fill="hold" grpId="1" nodeType="afterEffect">
                                  <p:stCondLst>
                                    <p:cond delay="0"/>
                                  </p:stCondLst>
                                  <p:childTnLst>
                                    <p:animEffect transition="out" filter="fade">
                                      <p:cBhvr>
                                        <p:cTn id="10" dur="750" tmFilter="0, 0; .2, .5; .8, .5; 1, 0"/>
                                        <p:tgtEl>
                                          <p:spTgt spid="6"/>
                                        </p:tgtEl>
                                      </p:cBhvr>
                                    </p:animEffect>
                                    <p:animScale>
                                      <p:cBhvr>
                                        <p:cTn id="11" dur="375" autoRev="1" fill="hold"/>
                                        <p:tgtEl>
                                          <p:spTgt spid="6"/>
                                        </p:tgtEl>
                                      </p:cBhvr>
                                      <p:by x="105000" y="105000"/>
                                    </p:animScale>
                                  </p:childTnLst>
                                </p:cTn>
                              </p:par>
                            </p:childTnLst>
                          </p:cTn>
                        </p:par>
                      </p:childTnLst>
                    </p:cTn>
                  </p:par>
                  <p:par>
                    <p:cTn id="12" fill="hold">
                      <p:stCondLst>
                        <p:cond delay="indefinite"/>
                      </p:stCondLst>
                      <p:childTnLst>
                        <p:par>
                          <p:cTn id="13" fill="hold">
                            <p:stCondLst>
                              <p:cond delay="0"/>
                            </p:stCondLst>
                            <p:childTnLst>
                              <p:par>
                                <p:cTn id="14" presetID="21" presetClass="exit" presetSubtype="1" fill="hold" grpId="2" nodeType="clickEffect">
                                  <p:stCondLst>
                                    <p:cond delay="0"/>
                                  </p:stCondLst>
                                  <p:childTnLst>
                                    <p:animEffect transition="out" filter="wheel(1)">
                                      <p:cBhvr>
                                        <p:cTn id="15" dur="750"/>
                                        <p:tgtEl>
                                          <p:spTgt spid="6"/>
                                        </p:tgtEl>
                                      </p:cBhvr>
                                    </p:animEffect>
                                    <p:set>
                                      <p:cBhvr>
                                        <p:cTn id="16" dur="1" fill="hold">
                                          <p:stCondLst>
                                            <p:cond delay="749"/>
                                          </p:stCondLst>
                                        </p:cTn>
                                        <p:tgtEl>
                                          <p:spTgt spid="6"/>
                                        </p:tgtEl>
                                        <p:attrNameLst>
                                          <p:attrName>style.visibility</p:attrName>
                                        </p:attrNameLst>
                                      </p:cBhvr>
                                      <p:to>
                                        <p:strVal val="hidden"/>
                                      </p:to>
                                    </p:set>
                                  </p:childTnLst>
                                </p:cTn>
                              </p:par>
                            </p:childTnLst>
                          </p:cTn>
                        </p:par>
                        <p:par>
                          <p:cTn id="17" fill="hold">
                            <p:stCondLst>
                              <p:cond delay="750"/>
                            </p:stCondLst>
                            <p:childTnLst>
                              <p:par>
                                <p:cTn id="18" presetID="21" presetClass="entr" presetSubtype="1" fill="hold" grpId="0" nodeType="after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wheel(1)">
                                      <p:cBhvr>
                                        <p:cTn id="20" dur="750"/>
                                        <p:tgtEl>
                                          <p:spTgt spid="5"/>
                                        </p:tgtEl>
                                      </p:cBhvr>
                                    </p:animEffect>
                                  </p:childTnLst>
                                </p:cTn>
                              </p:par>
                            </p:childTnLst>
                          </p:cTn>
                        </p:par>
                        <p:par>
                          <p:cTn id="21" fill="hold">
                            <p:stCondLst>
                              <p:cond delay="1500"/>
                            </p:stCondLst>
                            <p:childTnLst>
                              <p:par>
                                <p:cTn id="22" presetID="26" presetClass="emph" presetSubtype="0" fill="hold" grpId="1" nodeType="afterEffect">
                                  <p:stCondLst>
                                    <p:cond delay="0"/>
                                  </p:stCondLst>
                                  <p:childTnLst>
                                    <p:animEffect transition="out" filter="fade">
                                      <p:cBhvr>
                                        <p:cTn id="23" dur="750" tmFilter="0, 0; .2, .5; .8, .5; 1, 0"/>
                                        <p:tgtEl>
                                          <p:spTgt spid="5"/>
                                        </p:tgtEl>
                                      </p:cBhvr>
                                    </p:animEffect>
                                    <p:animScale>
                                      <p:cBhvr>
                                        <p:cTn id="24" dur="375"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6" grpId="0" animBg="1"/>
      <p:bldP spid="6" grpId="1" animBg="1"/>
      <p:bldP spid="6" grpId="2"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3"/>
          <a:stretch>
            <a:fillRect/>
          </a:stretch>
        </p:blipFill>
        <p:spPr>
          <a:xfrm>
            <a:off x="1223628" y="1133224"/>
            <a:ext cx="6705213" cy="3464680"/>
          </a:xfrm>
          <a:prstGeom prst="rect">
            <a:avLst/>
          </a:prstGeom>
          <a:ln>
            <a:noFill/>
          </a:ln>
          <a:effectLst>
            <a:outerShdw blurRad="190500" algn="tl" rotWithShape="0">
              <a:srgbClr val="000000">
                <a:alpha val="70000"/>
              </a:srgbClr>
            </a:outerShdw>
          </a:effectLst>
        </p:spPr>
      </p:pic>
      <p:pic>
        <p:nvPicPr>
          <p:cNvPr id="7" name="图片 6"/>
          <p:cNvPicPr>
            <a:picLocks noChangeAspect="1"/>
          </p:cNvPicPr>
          <p:nvPr/>
        </p:nvPicPr>
        <p:blipFill>
          <a:blip r:embed="rId4"/>
          <a:stretch>
            <a:fillRect/>
          </a:stretch>
        </p:blipFill>
        <p:spPr>
          <a:xfrm>
            <a:off x="1641791" y="205978"/>
            <a:ext cx="5868886" cy="4383307"/>
          </a:xfrm>
          <a:prstGeom prst="rect">
            <a:avLst/>
          </a:prstGeom>
          <a:ln>
            <a:noFill/>
          </a:ln>
          <a:effectLst>
            <a:outerShdw blurRad="190500" algn="tl" rotWithShape="0">
              <a:srgbClr val="000000">
                <a:alpha val="70000"/>
              </a:srgbClr>
            </a:outerShdw>
          </a:effectLst>
        </p:spPr>
      </p:pic>
      <p:sp>
        <p:nvSpPr>
          <p:cNvPr id="8" name="矩形 7"/>
          <p:cNvSpPr/>
          <p:nvPr/>
        </p:nvSpPr>
        <p:spPr>
          <a:xfrm>
            <a:off x="2303748" y="2119511"/>
            <a:ext cx="5112568" cy="308223"/>
          </a:xfrm>
          <a:prstGeom prst="rect">
            <a:avLst/>
          </a:prstGeom>
          <a:noFill/>
          <a:ln w="38100"/>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
        <p:nvSpPr>
          <p:cNvPr id="9" name="矩形 8"/>
          <p:cNvSpPr/>
          <p:nvPr/>
        </p:nvSpPr>
        <p:spPr>
          <a:xfrm>
            <a:off x="3815916" y="2417279"/>
            <a:ext cx="792088" cy="308223"/>
          </a:xfrm>
          <a:prstGeom prst="rect">
            <a:avLst/>
          </a:prstGeom>
          <a:noFill/>
          <a:ln w="38100"/>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
        <p:nvSpPr>
          <p:cNvPr id="10" name="矩形 9"/>
          <p:cNvSpPr/>
          <p:nvPr/>
        </p:nvSpPr>
        <p:spPr>
          <a:xfrm>
            <a:off x="2019949" y="2557341"/>
            <a:ext cx="5908891" cy="734489"/>
          </a:xfrm>
          <a:prstGeom prst="rect">
            <a:avLst/>
          </a:prstGeom>
          <a:noFill/>
          <a:ln w="38100"/>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3979265585"/>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heel(1)">
                                      <p:cBhvr>
                                        <p:cTn id="7" dur="750"/>
                                        <p:tgtEl>
                                          <p:spTgt spid="10"/>
                                        </p:tgtEl>
                                      </p:cBhvr>
                                    </p:animEffect>
                                  </p:childTnLst>
                                </p:cTn>
                              </p:par>
                            </p:childTnLst>
                          </p:cTn>
                        </p:par>
                        <p:par>
                          <p:cTn id="8" fill="hold">
                            <p:stCondLst>
                              <p:cond delay="750"/>
                            </p:stCondLst>
                            <p:childTnLst>
                              <p:par>
                                <p:cTn id="9" presetID="26" presetClass="emph" presetSubtype="0" fill="hold" grpId="1" nodeType="afterEffect">
                                  <p:stCondLst>
                                    <p:cond delay="0"/>
                                  </p:stCondLst>
                                  <p:childTnLst>
                                    <p:animEffect transition="out" filter="fade">
                                      <p:cBhvr>
                                        <p:cTn id="10" dur="750" tmFilter="0, 0; .2, .5; .8, .5; 1, 0"/>
                                        <p:tgtEl>
                                          <p:spTgt spid="10"/>
                                        </p:tgtEl>
                                      </p:cBhvr>
                                    </p:animEffect>
                                    <p:animScale>
                                      <p:cBhvr>
                                        <p:cTn id="11" dur="375" autoRev="1" fill="hold"/>
                                        <p:tgtEl>
                                          <p:spTgt spid="10"/>
                                        </p:tgtEl>
                                      </p:cBhvr>
                                      <p:by x="105000" y="105000"/>
                                    </p:animScale>
                                  </p:childTnLst>
                                </p:cTn>
                              </p:par>
                            </p:childTnLst>
                          </p:cTn>
                        </p:par>
                      </p:childTnLst>
                    </p:cTn>
                  </p:par>
                  <p:par>
                    <p:cTn id="12" fill="hold">
                      <p:stCondLst>
                        <p:cond delay="indefinite"/>
                      </p:stCondLst>
                      <p:childTnLst>
                        <p:par>
                          <p:cTn id="13" fill="hold">
                            <p:stCondLst>
                              <p:cond delay="0"/>
                            </p:stCondLst>
                            <p:childTnLst>
                              <p:par>
                                <p:cTn id="14" presetID="21" presetClass="exit" presetSubtype="1" fill="hold" grpId="2" nodeType="clickEffect">
                                  <p:stCondLst>
                                    <p:cond delay="0"/>
                                  </p:stCondLst>
                                  <p:childTnLst>
                                    <p:animEffect transition="out" filter="wheel(1)">
                                      <p:cBhvr>
                                        <p:cTn id="15" dur="500"/>
                                        <p:tgtEl>
                                          <p:spTgt spid="10"/>
                                        </p:tgtEl>
                                      </p:cBhvr>
                                    </p:animEffect>
                                    <p:set>
                                      <p:cBhvr>
                                        <p:cTn id="16" dur="1" fill="hold">
                                          <p:stCondLst>
                                            <p:cond delay="499"/>
                                          </p:stCondLst>
                                        </p:cTn>
                                        <p:tgtEl>
                                          <p:spTgt spid="10"/>
                                        </p:tgtEl>
                                        <p:attrNameLst>
                                          <p:attrName>style.visibility</p:attrName>
                                        </p:attrNameLst>
                                      </p:cBhvr>
                                      <p:to>
                                        <p:strVal val="hidden"/>
                                      </p:to>
                                    </p:set>
                                  </p:childTnLst>
                                </p:cTn>
                              </p:par>
                            </p:childTnLst>
                          </p:cTn>
                        </p:par>
                        <p:par>
                          <p:cTn id="17" fill="hold">
                            <p:stCondLst>
                              <p:cond delay="500"/>
                            </p:stCondLst>
                            <p:childTnLst>
                              <p:par>
                                <p:cTn id="18" presetID="47" presetClass="exit" presetSubtype="0" fill="hold" nodeType="afterEffect">
                                  <p:stCondLst>
                                    <p:cond delay="0"/>
                                  </p:stCondLst>
                                  <p:childTnLst>
                                    <p:animEffect transition="out" filter="fade">
                                      <p:cBhvr>
                                        <p:cTn id="19" dur="500"/>
                                        <p:tgtEl>
                                          <p:spTgt spid="6"/>
                                        </p:tgtEl>
                                      </p:cBhvr>
                                    </p:animEffect>
                                    <p:anim calcmode="lin" valueType="num">
                                      <p:cBhvr>
                                        <p:cTn id="20" dur="500"/>
                                        <p:tgtEl>
                                          <p:spTgt spid="6"/>
                                        </p:tgtEl>
                                        <p:attrNameLst>
                                          <p:attrName>ppt_x</p:attrName>
                                        </p:attrNameLst>
                                      </p:cBhvr>
                                      <p:tavLst>
                                        <p:tav tm="0">
                                          <p:val>
                                            <p:strVal val="ppt_x"/>
                                          </p:val>
                                        </p:tav>
                                        <p:tav tm="100000">
                                          <p:val>
                                            <p:strVal val="ppt_x"/>
                                          </p:val>
                                        </p:tav>
                                      </p:tavLst>
                                    </p:anim>
                                    <p:anim calcmode="lin" valueType="num">
                                      <p:cBhvr>
                                        <p:cTn id="21" dur="500"/>
                                        <p:tgtEl>
                                          <p:spTgt spid="6"/>
                                        </p:tgtEl>
                                        <p:attrNameLst>
                                          <p:attrName>ppt_y</p:attrName>
                                        </p:attrNameLst>
                                      </p:cBhvr>
                                      <p:tavLst>
                                        <p:tav tm="0">
                                          <p:val>
                                            <p:strVal val="ppt_y"/>
                                          </p:val>
                                        </p:tav>
                                        <p:tav tm="100000">
                                          <p:val>
                                            <p:strVal val="ppt_y-.1"/>
                                          </p:val>
                                        </p:tav>
                                      </p:tavLst>
                                    </p:anim>
                                    <p:set>
                                      <p:cBhvr>
                                        <p:cTn id="22" dur="1" fill="hold">
                                          <p:stCondLst>
                                            <p:cond delay="499"/>
                                          </p:stCondLst>
                                        </p:cTn>
                                        <p:tgtEl>
                                          <p:spTgt spid="6"/>
                                        </p:tgtEl>
                                        <p:attrNameLst>
                                          <p:attrName>style.visibility</p:attrName>
                                        </p:attrNameLst>
                                      </p:cBhvr>
                                      <p:to>
                                        <p:strVal val="hidden"/>
                                      </p:to>
                                    </p:set>
                                  </p:childTnLst>
                                </p:cTn>
                              </p:par>
                            </p:childTnLst>
                          </p:cTn>
                        </p:par>
                        <p:par>
                          <p:cTn id="23" fill="hold">
                            <p:stCondLst>
                              <p:cond delay="1000"/>
                            </p:stCondLst>
                            <p:childTnLst>
                              <p:par>
                                <p:cTn id="24" presetID="42" presetClass="entr" presetSubtype="0" fill="hold" nodeType="after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750"/>
                                        <p:tgtEl>
                                          <p:spTgt spid="7"/>
                                        </p:tgtEl>
                                      </p:cBhvr>
                                    </p:animEffect>
                                    <p:anim calcmode="lin" valueType="num">
                                      <p:cBhvr>
                                        <p:cTn id="27" dur="750" fill="hold"/>
                                        <p:tgtEl>
                                          <p:spTgt spid="7"/>
                                        </p:tgtEl>
                                        <p:attrNameLst>
                                          <p:attrName>ppt_x</p:attrName>
                                        </p:attrNameLst>
                                      </p:cBhvr>
                                      <p:tavLst>
                                        <p:tav tm="0">
                                          <p:val>
                                            <p:strVal val="#ppt_x"/>
                                          </p:val>
                                        </p:tav>
                                        <p:tav tm="100000">
                                          <p:val>
                                            <p:strVal val="#ppt_x"/>
                                          </p:val>
                                        </p:tav>
                                      </p:tavLst>
                                    </p:anim>
                                    <p:anim calcmode="lin" valueType="num">
                                      <p:cBhvr>
                                        <p:cTn id="28" dur="750" fill="hold"/>
                                        <p:tgtEl>
                                          <p:spTgt spid="7"/>
                                        </p:tgtEl>
                                        <p:attrNameLst>
                                          <p:attrName>ppt_y</p:attrName>
                                        </p:attrNameLst>
                                      </p:cBhvr>
                                      <p:tavLst>
                                        <p:tav tm="0">
                                          <p:val>
                                            <p:strVal val="#ppt_y+.1"/>
                                          </p:val>
                                        </p:tav>
                                        <p:tav tm="100000">
                                          <p:val>
                                            <p:strVal val="#ppt_y"/>
                                          </p:val>
                                        </p:tav>
                                      </p:tavLst>
                                    </p:anim>
                                  </p:childTnLst>
                                </p:cTn>
                              </p:par>
                            </p:childTnLst>
                          </p:cTn>
                        </p:par>
                        <p:par>
                          <p:cTn id="29" fill="hold">
                            <p:stCondLst>
                              <p:cond delay="1750"/>
                            </p:stCondLst>
                            <p:childTnLst>
                              <p:par>
                                <p:cTn id="30" presetID="21" presetClass="entr" presetSubtype="1" fill="hold" grpId="0" nodeType="after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wheel(1)">
                                      <p:cBhvr>
                                        <p:cTn id="32" dur="750"/>
                                        <p:tgtEl>
                                          <p:spTgt spid="8"/>
                                        </p:tgtEl>
                                      </p:cBhvr>
                                    </p:animEffect>
                                  </p:childTnLst>
                                </p:cTn>
                              </p:par>
                            </p:childTnLst>
                          </p:cTn>
                        </p:par>
                        <p:par>
                          <p:cTn id="33" fill="hold">
                            <p:stCondLst>
                              <p:cond delay="2500"/>
                            </p:stCondLst>
                            <p:childTnLst>
                              <p:par>
                                <p:cTn id="34" presetID="26" presetClass="emph" presetSubtype="0" fill="hold" grpId="1" nodeType="afterEffect">
                                  <p:stCondLst>
                                    <p:cond delay="0"/>
                                  </p:stCondLst>
                                  <p:childTnLst>
                                    <p:animEffect transition="out" filter="fade">
                                      <p:cBhvr>
                                        <p:cTn id="35" dur="750" tmFilter="0, 0; .2, .5; .8, .5; 1, 0"/>
                                        <p:tgtEl>
                                          <p:spTgt spid="8"/>
                                        </p:tgtEl>
                                      </p:cBhvr>
                                    </p:animEffect>
                                    <p:animScale>
                                      <p:cBhvr>
                                        <p:cTn id="36" dur="375" autoRev="1" fill="hold"/>
                                        <p:tgtEl>
                                          <p:spTgt spid="8"/>
                                        </p:tgtEl>
                                      </p:cBhvr>
                                      <p:by x="105000" y="105000"/>
                                    </p:animScale>
                                  </p:childTnLst>
                                </p:cTn>
                              </p:par>
                            </p:childTnLst>
                          </p:cTn>
                        </p:par>
                      </p:childTnLst>
                    </p:cTn>
                  </p:par>
                  <p:par>
                    <p:cTn id="37" fill="hold">
                      <p:stCondLst>
                        <p:cond delay="indefinite"/>
                      </p:stCondLst>
                      <p:childTnLst>
                        <p:par>
                          <p:cTn id="38" fill="hold">
                            <p:stCondLst>
                              <p:cond delay="0"/>
                            </p:stCondLst>
                            <p:childTnLst>
                              <p:par>
                                <p:cTn id="39" presetID="21" presetClass="exit" presetSubtype="1" fill="hold" grpId="2" nodeType="clickEffect">
                                  <p:stCondLst>
                                    <p:cond delay="0"/>
                                  </p:stCondLst>
                                  <p:childTnLst>
                                    <p:animEffect transition="out" filter="wheel(1)">
                                      <p:cBhvr>
                                        <p:cTn id="40" dur="750"/>
                                        <p:tgtEl>
                                          <p:spTgt spid="8"/>
                                        </p:tgtEl>
                                      </p:cBhvr>
                                    </p:animEffect>
                                    <p:set>
                                      <p:cBhvr>
                                        <p:cTn id="41" dur="1" fill="hold">
                                          <p:stCondLst>
                                            <p:cond delay="749"/>
                                          </p:stCondLst>
                                        </p:cTn>
                                        <p:tgtEl>
                                          <p:spTgt spid="8"/>
                                        </p:tgtEl>
                                        <p:attrNameLst>
                                          <p:attrName>style.visibility</p:attrName>
                                        </p:attrNameLst>
                                      </p:cBhvr>
                                      <p:to>
                                        <p:strVal val="hidden"/>
                                      </p:to>
                                    </p:set>
                                  </p:childTnLst>
                                </p:cTn>
                              </p:par>
                            </p:childTnLst>
                          </p:cTn>
                        </p:par>
                        <p:par>
                          <p:cTn id="42" fill="hold">
                            <p:stCondLst>
                              <p:cond delay="750"/>
                            </p:stCondLst>
                            <p:childTnLst>
                              <p:par>
                                <p:cTn id="43" presetID="21" presetClass="entr" presetSubtype="1" fill="hold" grpId="0" nodeType="afterEffect">
                                  <p:stCondLst>
                                    <p:cond delay="0"/>
                                  </p:stCondLst>
                                  <p:childTnLst>
                                    <p:set>
                                      <p:cBhvr>
                                        <p:cTn id="44" dur="1" fill="hold">
                                          <p:stCondLst>
                                            <p:cond delay="0"/>
                                          </p:stCondLst>
                                        </p:cTn>
                                        <p:tgtEl>
                                          <p:spTgt spid="9"/>
                                        </p:tgtEl>
                                        <p:attrNameLst>
                                          <p:attrName>style.visibility</p:attrName>
                                        </p:attrNameLst>
                                      </p:cBhvr>
                                      <p:to>
                                        <p:strVal val="visible"/>
                                      </p:to>
                                    </p:set>
                                    <p:animEffect transition="in" filter="wheel(1)">
                                      <p:cBhvr>
                                        <p:cTn id="45" dur="750"/>
                                        <p:tgtEl>
                                          <p:spTgt spid="9"/>
                                        </p:tgtEl>
                                      </p:cBhvr>
                                    </p:animEffect>
                                  </p:childTnLst>
                                </p:cTn>
                              </p:par>
                            </p:childTnLst>
                          </p:cTn>
                        </p:par>
                        <p:par>
                          <p:cTn id="46" fill="hold">
                            <p:stCondLst>
                              <p:cond delay="1500"/>
                            </p:stCondLst>
                            <p:childTnLst>
                              <p:par>
                                <p:cTn id="47" presetID="26" presetClass="emph" presetSubtype="0" fill="hold" grpId="1" nodeType="afterEffect">
                                  <p:stCondLst>
                                    <p:cond delay="0"/>
                                  </p:stCondLst>
                                  <p:childTnLst>
                                    <p:animEffect transition="out" filter="fade">
                                      <p:cBhvr>
                                        <p:cTn id="48" dur="750" tmFilter="0, 0; .2, .5; .8, .5; 1, 0"/>
                                        <p:tgtEl>
                                          <p:spTgt spid="9"/>
                                        </p:tgtEl>
                                      </p:cBhvr>
                                    </p:animEffect>
                                    <p:animScale>
                                      <p:cBhvr>
                                        <p:cTn id="49" dur="375" autoRev="1" fill="hold"/>
                                        <p:tgtEl>
                                          <p:spTgt spid="9"/>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8" grpId="2" animBg="1"/>
      <p:bldP spid="9" grpId="0" animBg="1"/>
      <p:bldP spid="9" grpId="1" animBg="1"/>
      <p:bldP spid="10" grpId="0" animBg="1"/>
      <p:bldP spid="10" grpId="1" animBg="1"/>
      <p:bldP spid="10" grpId="2"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图示 1"/>
          <p:cNvGraphicFramePr/>
          <p:nvPr>
            <p:extLst/>
          </p:nvPr>
        </p:nvGraphicFramePr>
        <p:xfrm>
          <a:off x="974685" y="1131590"/>
          <a:ext cx="7194630" cy="316835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useBgFill="1">
        <p:nvSpPr>
          <p:cNvPr id="3" name="矩形 2"/>
          <p:cNvSpPr/>
          <p:nvPr/>
        </p:nvSpPr>
        <p:spPr>
          <a:xfrm>
            <a:off x="5724128" y="699542"/>
            <a:ext cx="2592288" cy="31323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useBgFill="1">
        <p:nvSpPr>
          <p:cNvPr id="4" name="矩形 3"/>
          <p:cNvSpPr/>
          <p:nvPr/>
        </p:nvSpPr>
        <p:spPr>
          <a:xfrm>
            <a:off x="3347864" y="987574"/>
            <a:ext cx="2507956" cy="24482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95928275"/>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8" fill="hold" grpId="0" nodeType="clickEffect">
                                  <p:stCondLst>
                                    <p:cond delay="0"/>
                                  </p:stCondLst>
                                  <p:childTnLst>
                                    <p:animEffect transition="out" filter="wipe(left)">
                                      <p:cBhvr>
                                        <p:cTn id="6" dur="750"/>
                                        <p:tgtEl>
                                          <p:spTgt spid="4"/>
                                        </p:tgtEl>
                                      </p:cBhvr>
                                    </p:animEffect>
                                    <p:set>
                                      <p:cBhvr>
                                        <p:cTn id="7" dur="1" fill="hold">
                                          <p:stCondLst>
                                            <p:cond delay="74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5206" y="238720"/>
            <a:ext cx="7495184" cy="4412588"/>
          </a:xfrm>
          <a:prstGeom prst="rect">
            <a:avLst/>
          </a:prstGeom>
          <a:ln>
            <a:noFill/>
          </a:ln>
          <a:effectLst>
            <a:outerShdw blurRad="190500" algn="tl" rotWithShape="0">
              <a:srgbClr val="000000">
                <a:alpha val="70000"/>
              </a:srgbClr>
            </a:outerShdw>
          </a:effectLst>
        </p:spPr>
      </p:pic>
      <p:sp>
        <p:nvSpPr>
          <p:cNvPr id="7" name="矩形 6"/>
          <p:cNvSpPr/>
          <p:nvPr/>
        </p:nvSpPr>
        <p:spPr>
          <a:xfrm>
            <a:off x="1485206" y="485116"/>
            <a:ext cx="1995905" cy="4166192"/>
          </a:xfrm>
          <a:prstGeom prst="rect">
            <a:avLst/>
          </a:prstGeom>
          <a:noFill/>
          <a:ln w="38100"/>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
        <p:nvSpPr>
          <p:cNvPr id="8" name="矩形 7"/>
          <p:cNvSpPr/>
          <p:nvPr/>
        </p:nvSpPr>
        <p:spPr>
          <a:xfrm>
            <a:off x="3477724" y="485116"/>
            <a:ext cx="3374217" cy="1726272"/>
          </a:xfrm>
          <a:prstGeom prst="rect">
            <a:avLst/>
          </a:prstGeom>
          <a:noFill/>
          <a:ln w="38100"/>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
        <p:nvSpPr>
          <p:cNvPr id="9" name="矩形 8"/>
          <p:cNvSpPr/>
          <p:nvPr/>
        </p:nvSpPr>
        <p:spPr>
          <a:xfrm>
            <a:off x="6851941" y="764046"/>
            <a:ext cx="2126756" cy="943608"/>
          </a:xfrm>
          <a:prstGeom prst="rect">
            <a:avLst/>
          </a:prstGeom>
          <a:noFill/>
          <a:ln w="38100"/>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
        <p:nvSpPr>
          <p:cNvPr id="10" name="矩形 9"/>
          <p:cNvSpPr/>
          <p:nvPr/>
        </p:nvSpPr>
        <p:spPr>
          <a:xfrm>
            <a:off x="6851941" y="2198260"/>
            <a:ext cx="2126756" cy="1425898"/>
          </a:xfrm>
          <a:prstGeom prst="rect">
            <a:avLst/>
          </a:prstGeom>
          <a:noFill/>
          <a:ln w="38100"/>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
        <p:nvSpPr>
          <p:cNvPr id="11" name="矩形 10"/>
          <p:cNvSpPr/>
          <p:nvPr/>
        </p:nvSpPr>
        <p:spPr>
          <a:xfrm>
            <a:off x="6850703" y="3624158"/>
            <a:ext cx="2126756" cy="943373"/>
          </a:xfrm>
          <a:prstGeom prst="rect">
            <a:avLst/>
          </a:prstGeom>
          <a:noFill/>
          <a:ln w="38100"/>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pic>
        <p:nvPicPr>
          <p:cNvPr id="17" name="图片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3508" y="3045666"/>
            <a:ext cx="6668431" cy="1605642"/>
          </a:xfrm>
          <a:prstGeom prst="rect">
            <a:avLst/>
          </a:prstGeom>
          <a:ln>
            <a:noFill/>
          </a:ln>
          <a:effectLst>
            <a:outerShdw blurRad="190500" algn="tl" rotWithShape="0">
              <a:srgbClr val="000000">
                <a:alpha val="70000"/>
              </a:srgbClr>
            </a:outerShdw>
          </a:effectLst>
        </p:spPr>
      </p:pic>
      <p:sp>
        <p:nvSpPr>
          <p:cNvPr id="12" name="流程图: 接点 11"/>
          <p:cNvSpPr/>
          <p:nvPr/>
        </p:nvSpPr>
        <p:spPr>
          <a:xfrm>
            <a:off x="1524862" y="522271"/>
            <a:ext cx="252029" cy="253053"/>
          </a:xfrm>
          <a:prstGeom prst="flowChartConnector">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altLang="zh-CN" sz="1400" b="1" dirty="0" smtClean="0">
                <a:latin typeface="微软雅黑" panose="020B0503020204020204" pitchFamily="34" charset="-122"/>
                <a:ea typeface="微软雅黑" panose="020B0503020204020204" pitchFamily="34" charset="-122"/>
              </a:rPr>
              <a:t>1</a:t>
            </a:r>
            <a:endParaRPr lang="zh-CN" altLang="en-US" sz="1400" b="1" dirty="0">
              <a:latin typeface="微软雅黑" panose="020B0503020204020204" pitchFamily="34" charset="-122"/>
              <a:ea typeface="微软雅黑" panose="020B0503020204020204" pitchFamily="34" charset="-122"/>
            </a:endParaRPr>
          </a:p>
        </p:txBody>
      </p:sp>
      <p:sp>
        <p:nvSpPr>
          <p:cNvPr id="13" name="流程图: 接点 12"/>
          <p:cNvSpPr/>
          <p:nvPr/>
        </p:nvSpPr>
        <p:spPr>
          <a:xfrm>
            <a:off x="3517380" y="523380"/>
            <a:ext cx="252029" cy="253053"/>
          </a:xfrm>
          <a:prstGeom prst="flowChartConnector">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altLang="zh-CN" sz="1400" b="1" dirty="0" smtClean="0">
                <a:latin typeface="微软雅黑" panose="020B0503020204020204" pitchFamily="34" charset="-122"/>
                <a:ea typeface="微软雅黑" panose="020B0503020204020204" pitchFamily="34" charset="-122"/>
              </a:rPr>
              <a:t>2</a:t>
            </a:r>
            <a:endParaRPr lang="zh-CN" altLang="en-US" sz="1400" b="1" dirty="0">
              <a:latin typeface="微软雅黑" panose="020B0503020204020204" pitchFamily="34" charset="-122"/>
              <a:ea typeface="微软雅黑" panose="020B0503020204020204" pitchFamily="34" charset="-122"/>
            </a:endParaRPr>
          </a:p>
        </p:txBody>
      </p:sp>
      <p:sp>
        <p:nvSpPr>
          <p:cNvPr id="14" name="流程图: 接点 13"/>
          <p:cNvSpPr/>
          <p:nvPr/>
        </p:nvSpPr>
        <p:spPr>
          <a:xfrm>
            <a:off x="6890886" y="795643"/>
            <a:ext cx="252029" cy="253053"/>
          </a:xfrm>
          <a:prstGeom prst="flowChartConnector">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altLang="zh-CN" sz="1400" b="1" dirty="0" smtClean="0">
                <a:latin typeface="微软雅黑" panose="020B0503020204020204" pitchFamily="34" charset="-122"/>
                <a:ea typeface="微软雅黑" panose="020B0503020204020204" pitchFamily="34" charset="-122"/>
              </a:rPr>
              <a:t>3</a:t>
            </a:r>
            <a:endParaRPr lang="zh-CN" altLang="en-US" sz="1400" b="1" dirty="0">
              <a:latin typeface="微软雅黑" panose="020B0503020204020204" pitchFamily="34" charset="-122"/>
              <a:ea typeface="微软雅黑" panose="020B0503020204020204" pitchFamily="34" charset="-122"/>
            </a:endParaRPr>
          </a:p>
        </p:txBody>
      </p:sp>
      <p:sp>
        <p:nvSpPr>
          <p:cNvPr id="15" name="流程图: 接点 14"/>
          <p:cNvSpPr/>
          <p:nvPr/>
        </p:nvSpPr>
        <p:spPr>
          <a:xfrm>
            <a:off x="6890885" y="2232598"/>
            <a:ext cx="252029" cy="253053"/>
          </a:xfrm>
          <a:prstGeom prst="flowChartConnector">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altLang="zh-CN" sz="1400" b="1" dirty="0" smtClean="0">
                <a:latin typeface="微软雅黑" panose="020B0503020204020204" pitchFamily="34" charset="-122"/>
                <a:ea typeface="微软雅黑" panose="020B0503020204020204" pitchFamily="34" charset="-122"/>
              </a:rPr>
              <a:t>4</a:t>
            </a:r>
            <a:endParaRPr lang="zh-CN" altLang="en-US" sz="1400" b="1" dirty="0">
              <a:latin typeface="微软雅黑" panose="020B0503020204020204" pitchFamily="34" charset="-122"/>
              <a:ea typeface="微软雅黑" panose="020B0503020204020204" pitchFamily="34" charset="-122"/>
            </a:endParaRPr>
          </a:p>
        </p:txBody>
      </p:sp>
      <p:sp>
        <p:nvSpPr>
          <p:cNvPr id="16" name="流程图: 接点 15"/>
          <p:cNvSpPr/>
          <p:nvPr/>
        </p:nvSpPr>
        <p:spPr>
          <a:xfrm>
            <a:off x="6888410" y="3665269"/>
            <a:ext cx="252029" cy="253053"/>
          </a:xfrm>
          <a:prstGeom prst="flowChartConnector">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altLang="zh-CN" sz="1400" b="1" dirty="0" smtClean="0">
                <a:latin typeface="微软雅黑" panose="020B0503020204020204" pitchFamily="34" charset="-122"/>
                <a:ea typeface="微软雅黑" panose="020B0503020204020204" pitchFamily="34" charset="-122"/>
              </a:rPr>
              <a:t>5</a:t>
            </a:r>
            <a:endParaRPr lang="zh-CN" altLang="en-US" sz="14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968278772"/>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heel(1)">
                                      <p:cBhvr>
                                        <p:cTn id="7" dur="750"/>
                                        <p:tgtEl>
                                          <p:spTgt spid="7"/>
                                        </p:tgtEl>
                                      </p:cBhvr>
                                    </p:animEffect>
                                  </p:childTnLst>
                                </p:cTn>
                              </p:par>
                            </p:childTnLst>
                          </p:cTn>
                        </p:par>
                        <p:par>
                          <p:cTn id="8" fill="hold">
                            <p:stCondLst>
                              <p:cond delay="750"/>
                            </p:stCondLst>
                            <p:childTnLst>
                              <p:par>
                                <p:cTn id="9" presetID="26" presetClass="emph" presetSubtype="0" fill="hold" grpId="1" nodeType="afterEffect">
                                  <p:stCondLst>
                                    <p:cond delay="0"/>
                                  </p:stCondLst>
                                  <p:childTnLst>
                                    <p:animEffect transition="out" filter="fade">
                                      <p:cBhvr>
                                        <p:cTn id="10" dur="750" tmFilter="0, 0; .2, .5; .8, .5; 1, 0"/>
                                        <p:tgtEl>
                                          <p:spTgt spid="7"/>
                                        </p:tgtEl>
                                      </p:cBhvr>
                                    </p:animEffect>
                                    <p:animScale>
                                      <p:cBhvr>
                                        <p:cTn id="11" dur="375" autoRev="1" fill="hold"/>
                                        <p:tgtEl>
                                          <p:spTgt spid="7"/>
                                        </p:tgtEl>
                                      </p:cBhvr>
                                      <p:by x="105000" y="105000"/>
                                    </p:animScale>
                                  </p:childTnLst>
                                </p:cTn>
                              </p:par>
                            </p:childTnLst>
                          </p:cTn>
                        </p:par>
                        <p:par>
                          <p:cTn id="12" fill="hold">
                            <p:stCondLst>
                              <p:cond delay="1500"/>
                            </p:stCondLst>
                            <p:childTnLst>
                              <p:par>
                                <p:cTn id="13" presetID="53" presetClass="entr" presetSubtype="16" fill="hold" grpId="0" nodeType="afterEffect">
                                  <p:stCondLst>
                                    <p:cond delay="0"/>
                                  </p:stCondLst>
                                  <p:childTnLst>
                                    <p:set>
                                      <p:cBhvr>
                                        <p:cTn id="14" dur="1" fill="hold">
                                          <p:stCondLst>
                                            <p:cond delay="0"/>
                                          </p:stCondLst>
                                        </p:cTn>
                                        <p:tgtEl>
                                          <p:spTgt spid="12"/>
                                        </p:tgtEl>
                                        <p:attrNameLst>
                                          <p:attrName>style.visibility</p:attrName>
                                        </p:attrNameLst>
                                      </p:cBhvr>
                                      <p:to>
                                        <p:strVal val="visible"/>
                                      </p:to>
                                    </p:set>
                                    <p:anim calcmode="lin" valueType="num">
                                      <p:cBhvr>
                                        <p:cTn id="15" dur="500" fill="hold"/>
                                        <p:tgtEl>
                                          <p:spTgt spid="12"/>
                                        </p:tgtEl>
                                        <p:attrNameLst>
                                          <p:attrName>ppt_w</p:attrName>
                                        </p:attrNameLst>
                                      </p:cBhvr>
                                      <p:tavLst>
                                        <p:tav tm="0">
                                          <p:val>
                                            <p:fltVal val="0"/>
                                          </p:val>
                                        </p:tav>
                                        <p:tav tm="100000">
                                          <p:val>
                                            <p:strVal val="#ppt_w"/>
                                          </p:val>
                                        </p:tav>
                                      </p:tavLst>
                                    </p:anim>
                                    <p:anim calcmode="lin" valueType="num">
                                      <p:cBhvr>
                                        <p:cTn id="16" dur="500" fill="hold"/>
                                        <p:tgtEl>
                                          <p:spTgt spid="12"/>
                                        </p:tgtEl>
                                        <p:attrNameLst>
                                          <p:attrName>ppt_h</p:attrName>
                                        </p:attrNameLst>
                                      </p:cBhvr>
                                      <p:tavLst>
                                        <p:tav tm="0">
                                          <p:val>
                                            <p:fltVal val="0"/>
                                          </p:val>
                                        </p:tav>
                                        <p:tav tm="100000">
                                          <p:val>
                                            <p:strVal val="#ppt_h"/>
                                          </p:val>
                                        </p:tav>
                                      </p:tavLst>
                                    </p:anim>
                                    <p:animEffect transition="in" filter="fad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21" presetClass="entr" presetSubtype="1"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heel(1)">
                                      <p:cBhvr>
                                        <p:cTn id="22" dur="750"/>
                                        <p:tgtEl>
                                          <p:spTgt spid="8"/>
                                        </p:tgtEl>
                                      </p:cBhvr>
                                    </p:animEffect>
                                  </p:childTnLst>
                                </p:cTn>
                              </p:par>
                            </p:childTnLst>
                          </p:cTn>
                        </p:par>
                        <p:par>
                          <p:cTn id="23" fill="hold">
                            <p:stCondLst>
                              <p:cond delay="750"/>
                            </p:stCondLst>
                            <p:childTnLst>
                              <p:par>
                                <p:cTn id="24" presetID="26" presetClass="emph" presetSubtype="0" fill="hold" grpId="1" nodeType="afterEffect">
                                  <p:stCondLst>
                                    <p:cond delay="0"/>
                                  </p:stCondLst>
                                  <p:childTnLst>
                                    <p:animEffect transition="out" filter="fade">
                                      <p:cBhvr>
                                        <p:cTn id="25" dur="750" tmFilter="0, 0; .2, .5; .8, .5; 1, 0"/>
                                        <p:tgtEl>
                                          <p:spTgt spid="8"/>
                                        </p:tgtEl>
                                      </p:cBhvr>
                                    </p:animEffect>
                                    <p:animScale>
                                      <p:cBhvr>
                                        <p:cTn id="26" dur="375" autoRev="1" fill="hold"/>
                                        <p:tgtEl>
                                          <p:spTgt spid="8"/>
                                        </p:tgtEl>
                                      </p:cBhvr>
                                      <p:by x="105000" y="105000"/>
                                    </p:animScale>
                                  </p:childTnLst>
                                </p:cTn>
                              </p:par>
                            </p:childTnLst>
                          </p:cTn>
                        </p:par>
                        <p:par>
                          <p:cTn id="27" fill="hold">
                            <p:stCondLst>
                              <p:cond delay="1500"/>
                            </p:stCondLst>
                            <p:childTnLst>
                              <p:par>
                                <p:cTn id="28" presetID="53" presetClass="entr" presetSubtype="16" fill="hold" grpId="0" nodeType="afterEffect">
                                  <p:stCondLst>
                                    <p:cond delay="0"/>
                                  </p:stCondLst>
                                  <p:childTnLst>
                                    <p:set>
                                      <p:cBhvr>
                                        <p:cTn id="29" dur="1" fill="hold">
                                          <p:stCondLst>
                                            <p:cond delay="0"/>
                                          </p:stCondLst>
                                        </p:cTn>
                                        <p:tgtEl>
                                          <p:spTgt spid="13"/>
                                        </p:tgtEl>
                                        <p:attrNameLst>
                                          <p:attrName>style.visibility</p:attrName>
                                        </p:attrNameLst>
                                      </p:cBhvr>
                                      <p:to>
                                        <p:strVal val="visible"/>
                                      </p:to>
                                    </p:set>
                                    <p:anim calcmode="lin" valueType="num">
                                      <p:cBhvr>
                                        <p:cTn id="30" dur="500" fill="hold"/>
                                        <p:tgtEl>
                                          <p:spTgt spid="13"/>
                                        </p:tgtEl>
                                        <p:attrNameLst>
                                          <p:attrName>ppt_w</p:attrName>
                                        </p:attrNameLst>
                                      </p:cBhvr>
                                      <p:tavLst>
                                        <p:tav tm="0">
                                          <p:val>
                                            <p:fltVal val="0"/>
                                          </p:val>
                                        </p:tav>
                                        <p:tav tm="100000">
                                          <p:val>
                                            <p:strVal val="#ppt_w"/>
                                          </p:val>
                                        </p:tav>
                                      </p:tavLst>
                                    </p:anim>
                                    <p:anim calcmode="lin" valueType="num">
                                      <p:cBhvr>
                                        <p:cTn id="31" dur="500" fill="hold"/>
                                        <p:tgtEl>
                                          <p:spTgt spid="13"/>
                                        </p:tgtEl>
                                        <p:attrNameLst>
                                          <p:attrName>ppt_h</p:attrName>
                                        </p:attrNameLst>
                                      </p:cBhvr>
                                      <p:tavLst>
                                        <p:tav tm="0">
                                          <p:val>
                                            <p:fltVal val="0"/>
                                          </p:val>
                                        </p:tav>
                                        <p:tav tm="100000">
                                          <p:val>
                                            <p:strVal val="#ppt_h"/>
                                          </p:val>
                                        </p:tav>
                                      </p:tavLst>
                                    </p:anim>
                                    <p:animEffect transition="in" filter="fade">
                                      <p:cBhvr>
                                        <p:cTn id="32" dur="500"/>
                                        <p:tgtEl>
                                          <p:spTgt spid="13"/>
                                        </p:tgtEl>
                                      </p:cBhvr>
                                    </p:animEffect>
                                  </p:childTnLst>
                                </p:cTn>
                              </p:par>
                            </p:childTnLst>
                          </p:cTn>
                        </p:par>
                      </p:childTnLst>
                    </p:cTn>
                  </p:par>
                  <p:par>
                    <p:cTn id="33" fill="hold">
                      <p:stCondLst>
                        <p:cond delay="indefinite"/>
                      </p:stCondLst>
                      <p:childTnLst>
                        <p:par>
                          <p:cTn id="34" fill="hold">
                            <p:stCondLst>
                              <p:cond delay="0"/>
                            </p:stCondLst>
                            <p:childTnLst>
                              <p:par>
                                <p:cTn id="35" presetID="21" presetClass="entr" presetSubtype="1" fill="hold" grpId="0" nodeType="click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wheel(1)">
                                      <p:cBhvr>
                                        <p:cTn id="37" dur="750"/>
                                        <p:tgtEl>
                                          <p:spTgt spid="9"/>
                                        </p:tgtEl>
                                      </p:cBhvr>
                                    </p:animEffect>
                                  </p:childTnLst>
                                </p:cTn>
                              </p:par>
                            </p:childTnLst>
                          </p:cTn>
                        </p:par>
                        <p:par>
                          <p:cTn id="38" fill="hold">
                            <p:stCondLst>
                              <p:cond delay="750"/>
                            </p:stCondLst>
                            <p:childTnLst>
                              <p:par>
                                <p:cTn id="39" presetID="26" presetClass="emph" presetSubtype="0" fill="hold" grpId="1" nodeType="afterEffect">
                                  <p:stCondLst>
                                    <p:cond delay="0"/>
                                  </p:stCondLst>
                                  <p:childTnLst>
                                    <p:animEffect transition="out" filter="fade">
                                      <p:cBhvr>
                                        <p:cTn id="40" dur="750" tmFilter="0, 0; .2, .5; .8, .5; 1, 0"/>
                                        <p:tgtEl>
                                          <p:spTgt spid="9"/>
                                        </p:tgtEl>
                                      </p:cBhvr>
                                    </p:animEffect>
                                    <p:animScale>
                                      <p:cBhvr>
                                        <p:cTn id="41" dur="375" autoRev="1" fill="hold"/>
                                        <p:tgtEl>
                                          <p:spTgt spid="9"/>
                                        </p:tgtEl>
                                      </p:cBhvr>
                                      <p:by x="105000" y="105000"/>
                                    </p:animScale>
                                  </p:childTnLst>
                                </p:cTn>
                              </p:par>
                            </p:childTnLst>
                          </p:cTn>
                        </p:par>
                        <p:par>
                          <p:cTn id="42" fill="hold">
                            <p:stCondLst>
                              <p:cond delay="1500"/>
                            </p:stCondLst>
                            <p:childTnLst>
                              <p:par>
                                <p:cTn id="43" presetID="53" presetClass="entr" presetSubtype="16" fill="hold" grpId="0" nodeType="afterEffect">
                                  <p:stCondLst>
                                    <p:cond delay="0"/>
                                  </p:stCondLst>
                                  <p:childTnLst>
                                    <p:set>
                                      <p:cBhvr>
                                        <p:cTn id="44" dur="1" fill="hold">
                                          <p:stCondLst>
                                            <p:cond delay="0"/>
                                          </p:stCondLst>
                                        </p:cTn>
                                        <p:tgtEl>
                                          <p:spTgt spid="14"/>
                                        </p:tgtEl>
                                        <p:attrNameLst>
                                          <p:attrName>style.visibility</p:attrName>
                                        </p:attrNameLst>
                                      </p:cBhvr>
                                      <p:to>
                                        <p:strVal val="visible"/>
                                      </p:to>
                                    </p:set>
                                    <p:anim calcmode="lin" valueType="num">
                                      <p:cBhvr>
                                        <p:cTn id="45" dur="500" fill="hold"/>
                                        <p:tgtEl>
                                          <p:spTgt spid="14"/>
                                        </p:tgtEl>
                                        <p:attrNameLst>
                                          <p:attrName>ppt_w</p:attrName>
                                        </p:attrNameLst>
                                      </p:cBhvr>
                                      <p:tavLst>
                                        <p:tav tm="0">
                                          <p:val>
                                            <p:fltVal val="0"/>
                                          </p:val>
                                        </p:tav>
                                        <p:tav tm="100000">
                                          <p:val>
                                            <p:strVal val="#ppt_w"/>
                                          </p:val>
                                        </p:tav>
                                      </p:tavLst>
                                    </p:anim>
                                    <p:anim calcmode="lin" valueType="num">
                                      <p:cBhvr>
                                        <p:cTn id="46" dur="500" fill="hold"/>
                                        <p:tgtEl>
                                          <p:spTgt spid="14"/>
                                        </p:tgtEl>
                                        <p:attrNameLst>
                                          <p:attrName>ppt_h</p:attrName>
                                        </p:attrNameLst>
                                      </p:cBhvr>
                                      <p:tavLst>
                                        <p:tav tm="0">
                                          <p:val>
                                            <p:fltVal val="0"/>
                                          </p:val>
                                        </p:tav>
                                        <p:tav tm="100000">
                                          <p:val>
                                            <p:strVal val="#ppt_h"/>
                                          </p:val>
                                        </p:tav>
                                      </p:tavLst>
                                    </p:anim>
                                    <p:animEffect transition="in" filter="fade">
                                      <p:cBhvr>
                                        <p:cTn id="47" dur="500"/>
                                        <p:tgtEl>
                                          <p:spTgt spid="14"/>
                                        </p:tgtEl>
                                      </p:cBhvr>
                                    </p:animEffect>
                                  </p:childTnLst>
                                </p:cTn>
                              </p:par>
                            </p:childTnLst>
                          </p:cTn>
                        </p:par>
                      </p:childTnLst>
                    </p:cTn>
                  </p:par>
                  <p:par>
                    <p:cTn id="48" fill="hold">
                      <p:stCondLst>
                        <p:cond delay="indefinite"/>
                      </p:stCondLst>
                      <p:childTnLst>
                        <p:par>
                          <p:cTn id="49" fill="hold">
                            <p:stCondLst>
                              <p:cond delay="0"/>
                            </p:stCondLst>
                            <p:childTnLst>
                              <p:par>
                                <p:cTn id="50" presetID="21" presetClass="entr" presetSubtype="1" fill="hold" grpId="0" nodeType="clickEffect">
                                  <p:stCondLst>
                                    <p:cond delay="0"/>
                                  </p:stCondLst>
                                  <p:childTnLst>
                                    <p:set>
                                      <p:cBhvr>
                                        <p:cTn id="51" dur="1" fill="hold">
                                          <p:stCondLst>
                                            <p:cond delay="0"/>
                                          </p:stCondLst>
                                        </p:cTn>
                                        <p:tgtEl>
                                          <p:spTgt spid="10"/>
                                        </p:tgtEl>
                                        <p:attrNameLst>
                                          <p:attrName>style.visibility</p:attrName>
                                        </p:attrNameLst>
                                      </p:cBhvr>
                                      <p:to>
                                        <p:strVal val="visible"/>
                                      </p:to>
                                    </p:set>
                                    <p:animEffect transition="in" filter="wheel(1)">
                                      <p:cBhvr>
                                        <p:cTn id="52" dur="750"/>
                                        <p:tgtEl>
                                          <p:spTgt spid="10"/>
                                        </p:tgtEl>
                                      </p:cBhvr>
                                    </p:animEffect>
                                  </p:childTnLst>
                                </p:cTn>
                              </p:par>
                            </p:childTnLst>
                          </p:cTn>
                        </p:par>
                        <p:par>
                          <p:cTn id="53" fill="hold">
                            <p:stCondLst>
                              <p:cond delay="750"/>
                            </p:stCondLst>
                            <p:childTnLst>
                              <p:par>
                                <p:cTn id="54" presetID="26" presetClass="emph" presetSubtype="0" fill="hold" grpId="1" nodeType="afterEffect">
                                  <p:stCondLst>
                                    <p:cond delay="0"/>
                                  </p:stCondLst>
                                  <p:childTnLst>
                                    <p:animEffect transition="out" filter="fade">
                                      <p:cBhvr>
                                        <p:cTn id="55" dur="750" tmFilter="0, 0; .2, .5; .8, .5; 1, 0"/>
                                        <p:tgtEl>
                                          <p:spTgt spid="10"/>
                                        </p:tgtEl>
                                      </p:cBhvr>
                                    </p:animEffect>
                                    <p:animScale>
                                      <p:cBhvr>
                                        <p:cTn id="56" dur="375" autoRev="1" fill="hold"/>
                                        <p:tgtEl>
                                          <p:spTgt spid="10"/>
                                        </p:tgtEl>
                                      </p:cBhvr>
                                      <p:by x="105000" y="105000"/>
                                    </p:animScale>
                                  </p:childTnLst>
                                </p:cTn>
                              </p:par>
                            </p:childTnLst>
                          </p:cTn>
                        </p:par>
                        <p:par>
                          <p:cTn id="57" fill="hold">
                            <p:stCondLst>
                              <p:cond delay="1500"/>
                            </p:stCondLst>
                            <p:childTnLst>
                              <p:par>
                                <p:cTn id="58" presetID="53" presetClass="entr" presetSubtype="16" fill="hold" grpId="0" nodeType="afterEffect">
                                  <p:stCondLst>
                                    <p:cond delay="0"/>
                                  </p:stCondLst>
                                  <p:childTnLst>
                                    <p:set>
                                      <p:cBhvr>
                                        <p:cTn id="59" dur="1" fill="hold">
                                          <p:stCondLst>
                                            <p:cond delay="0"/>
                                          </p:stCondLst>
                                        </p:cTn>
                                        <p:tgtEl>
                                          <p:spTgt spid="15"/>
                                        </p:tgtEl>
                                        <p:attrNameLst>
                                          <p:attrName>style.visibility</p:attrName>
                                        </p:attrNameLst>
                                      </p:cBhvr>
                                      <p:to>
                                        <p:strVal val="visible"/>
                                      </p:to>
                                    </p:set>
                                    <p:anim calcmode="lin" valueType="num">
                                      <p:cBhvr>
                                        <p:cTn id="60" dur="500" fill="hold"/>
                                        <p:tgtEl>
                                          <p:spTgt spid="15"/>
                                        </p:tgtEl>
                                        <p:attrNameLst>
                                          <p:attrName>ppt_w</p:attrName>
                                        </p:attrNameLst>
                                      </p:cBhvr>
                                      <p:tavLst>
                                        <p:tav tm="0">
                                          <p:val>
                                            <p:fltVal val="0"/>
                                          </p:val>
                                        </p:tav>
                                        <p:tav tm="100000">
                                          <p:val>
                                            <p:strVal val="#ppt_w"/>
                                          </p:val>
                                        </p:tav>
                                      </p:tavLst>
                                    </p:anim>
                                    <p:anim calcmode="lin" valueType="num">
                                      <p:cBhvr>
                                        <p:cTn id="61" dur="500" fill="hold"/>
                                        <p:tgtEl>
                                          <p:spTgt spid="15"/>
                                        </p:tgtEl>
                                        <p:attrNameLst>
                                          <p:attrName>ppt_h</p:attrName>
                                        </p:attrNameLst>
                                      </p:cBhvr>
                                      <p:tavLst>
                                        <p:tav tm="0">
                                          <p:val>
                                            <p:fltVal val="0"/>
                                          </p:val>
                                        </p:tav>
                                        <p:tav tm="100000">
                                          <p:val>
                                            <p:strVal val="#ppt_h"/>
                                          </p:val>
                                        </p:tav>
                                      </p:tavLst>
                                    </p:anim>
                                    <p:animEffect transition="in" filter="fade">
                                      <p:cBhvr>
                                        <p:cTn id="62" dur="500"/>
                                        <p:tgtEl>
                                          <p:spTgt spid="15"/>
                                        </p:tgtEl>
                                      </p:cBhvr>
                                    </p:animEffect>
                                  </p:childTnLst>
                                </p:cTn>
                              </p:par>
                            </p:childTnLst>
                          </p:cTn>
                        </p:par>
                      </p:childTnLst>
                    </p:cTn>
                  </p:par>
                  <p:par>
                    <p:cTn id="63" fill="hold">
                      <p:stCondLst>
                        <p:cond delay="indefinite"/>
                      </p:stCondLst>
                      <p:childTnLst>
                        <p:par>
                          <p:cTn id="64" fill="hold">
                            <p:stCondLst>
                              <p:cond delay="0"/>
                            </p:stCondLst>
                            <p:childTnLst>
                              <p:par>
                                <p:cTn id="65" presetID="21" presetClass="entr" presetSubtype="1" fill="hold" grpId="0" nodeType="clickEffect">
                                  <p:stCondLst>
                                    <p:cond delay="0"/>
                                  </p:stCondLst>
                                  <p:childTnLst>
                                    <p:set>
                                      <p:cBhvr>
                                        <p:cTn id="66" dur="1" fill="hold">
                                          <p:stCondLst>
                                            <p:cond delay="0"/>
                                          </p:stCondLst>
                                        </p:cTn>
                                        <p:tgtEl>
                                          <p:spTgt spid="11"/>
                                        </p:tgtEl>
                                        <p:attrNameLst>
                                          <p:attrName>style.visibility</p:attrName>
                                        </p:attrNameLst>
                                      </p:cBhvr>
                                      <p:to>
                                        <p:strVal val="visible"/>
                                      </p:to>
                                    </p:set>
                                    <p:animEffect transition="in" filter="wheel(1)">
                                      <p:cBhvr>
                                        <p:cTn id="67" dur="750"/>
                                        <p:tgtEl>
                                          <p:spTgt spid="11"/>
                                        </p:tgtEl>
                                      </p:cBhvr>
                                    </p:animEffect>
                                  </p:childTnLst>
                                </p:cTn>
                              </p:par>
                            </p:childTnLst>
                          </p:cTn>
                        </p:par>
                        <p:par>
                          <p:cTn id="68" fill="hold">
                            <p:stCondLst>
                              <p:cond delay="750"/>
                            </p:stCondLst>
                            <p:childTnLst>
                              <p:par>
                                <p:cTn id="69" presetID="26" presetClass="emph" presetSubtype="0" fill="hold" grpId="1" nodeType="afterEffect">
                                  <p:stCondLst>
                                    <p:cond delay="0"/>
                                  </p:stCondLst>
                                  <p:childTnLst>
                                    <p:animEffect transition="out" filter="fade">
                                      <p:cBhvr>
                                        <p:cTn id="70" dur="750" tmFilter="0, 0; .2, .5; .8, .5; 1, 0"/>
                                        <p:tgtEl>
                                          <p:spTgt spid="11"/>
                                        </p:tgtEl>
                                      </p:cBhvr>
                                    </p:animEffect>
                                    <p:animScale>
                                      <p:cBhvr>
                                        <p:cTn id="71" dur="375" autoRev="1" fill="hold"/>
                                        <p:tgtEl>
                                          <p:spTgt spid="11"/>
                                        </p:tgtEl>
                                      </p:cBhvr>
                                      <p:by x="105000" y="105000"/>
                                    </p:animScale>
                                  </p:childTnLst>
                                </p:cTn>
                              </p:par>
                            </p:childTnLst>
                          </p:cTn>
                        </p:par>
                        <p:par>
                          <p:cTn id="72" fill="hold">
                            <p:stCondLst>
                              <p:cond delay="1500"/>
                            </p:stCondLst>
                            <p:childTnLst>
                              <p:par>
                                <p:cTn id="73" presetID="53" presetClass="entr" presetSubtype="16" fill="hold" grpId="0" nodeType="afterEffect">
                                  <p:stCondLst>
                                    <p:cond delay="0"/>
                                  </p:stCondLst>
                                  <p:childTnLst>
                                    <p:set>
                                      <p:cBhvr>
                                        <p:cTn id="74" dur="1" fill="hold">
                                          <p:stCondLst>
                                            <p:cond delay="0"/>
                                          </p:stCondLst>
                                        </p:cTn>
                                        <p:tgtEl>
                                          <p:spTgt spid="16"/>
                                        </p:tgtEl>
                                        <p:attrNameLst>
                                          <p:attrName>style.visibility</p:attrName>
                                        </p:attrNameLst>
                                      </p:cBhvr>
                                      <p:to>
                                        <p:strVal val="visible"/>
                                      </p:to>
                                    </p:set>
                                    <p:anim calcmode="lin" valueType="num">
                                      <p:cBhvr>
                                        <p:cTn id="75" dur="500" fill="hold"/>
                                        <p:tgtEl>
                                          <p:spTgt spid="16"/>
                                        </p:tgtEl>
                                        <p:attrNameLst>
                                          <p:attrName>ppt_w</p:attrName>
                                        </p:attrNameLst>
                                      </p:cBhvr>
                                      <p:tavLst>
                                        <p:tav tm="0">
                                          <p:val>
                                            <p:fltVal val="0"/>
                                          </p:val>
                                        </p:tav>
                                        <p:tav tm="100000">
                                          <p:val>
                                            <p:strVal val="#ppt_w"/>
                                          </p:val>
                                        </p:tav>
                                      </p:tavLst>
                                    </p:anim>
                                    <p:anim calcmode="lin" valueType="num">
                                      <p:cBhvr>
                                        <p:cTn id="76" dur="500" fill="hold"/>
                                        <p:tgtEl>
                                          <p:spTgt spid="16"/>
                                        </p:tgtEl>
                                        <p:attrNameLst>
                                          <p:attrName>ppt_h</p:attrName>
                                        </p:attrNameLst>
                                      </p:cBhvr>
                                      <p:tavLst>
                                        <p:tav tm="0">
                                          <p:val>
                                            <p:fltVal val="0"/>
                                          </p:val>
                                        </p:tav>
                                        <p:tav tm="100000">
                                          <p:val>
                                            <p:strVal val="#ppt_h"/>
                                          </p:val>
                                        </p:tav>
                                      </p:tavLst>
                                    </p:anim>
                                    <p:animEffect transition="in" filter="fade">
                                      <p:cBhvr>
                                        <p:cTn id="77" dur="500"/>
                                        <p:tgtEl>
                                          <p:spTgt spid="16"/>
                                        </p:tgtEl>
                                      </p:cBhvr>
                                    </p:animEffect>
                                  </p:childTnLst>
                                </p:cTn>
                              </p:par>
                            </p:childTnLst>
                          </p:cTn>
                        </p:par>
                      </p:childTnLst>
                    </p:cTn>
                  </p:par>
                  <p:par>
                    <p:cTn id="78" fill="hold">
                      <p:stCondLst>
                        <p:cond delay="indefinite"/>
                      </p:stCondLst>
                      <p:childTnLst>
                        <p:par>
                          <p:cTn id="79" fill="hold">
                            <p:stCondLst>
                              <p:cond delay="0"/>
                            </p:stCondLst>
                            <p:childTnLst>
                              <p:par>
                                <p:cTn id="80" presetID="42" presetClass="entr" presetSubtype="0" fill="hold" nodeType="clickEffect">
                                  <p:stCondLst>
                                    <p:cond delay="0"/>
                                  </p:stCondLst>
                                  <p:childTnLst>
                                    <p:set>
                                      <p:cBhvr>
                                        <p:cTn id="81" dur="1" fill="hold">
                                          <p:stCondLst>
                                            <p:cond delay="0"/>
                                          </p:stCondLst>
                                        </p:cTn>
                                        <p:tgtEl>
                                          <p:spTgt spid="17"/>
                                        </p:tgtEl>
                                        <p:attrNameLst>
                                          <p:attrName>style.visibility</p:attrName>
                                        </p:attrNameLst>
                                      </p:cBhvr>
                                      <p:to>
                                        <p:strVal val="visible"/>
                                      </p:to>
                                    </p:set>
                                    <p:animEffect transition="in" filter="fade">
                                      <p:cBhvr>
                                        <p:cTn id="82" dur="750"/>
                                        <p:tgtEl>
                                          <p:spTgt spid="17"/>
                                        </p:tgtEl>
                                      </p:cBhvr>
                                    </p:animEffect>
                                    <p:anim calcmode="lin" valueType="num">
                                      <p:cBhvr>
                                        <p:cTn id="83" dur="750" fill="hold"/>
                                        <p:tgtEl>
                                          <p:spTgt spid="17"/>
                                        </p:tgtEl>
                                        <p:attrNameLst>
                                          <p:attrName>ppt_x</p:attrName>
                                        </p:attrNameLst>
                                      </p:cBhvr>
                                      <p:tavLst>
                                        <p:tav tm="0">
                                          <p:val>
                                            <p:strVal val="#ppt_x"/>
                                          </p:val>
                                        </p:tav>
                                        <p:tav tm="100000">
                                          <p:val>
                                            <p:strVal val="#ppt_x"/>
                                          </p:val>
                                        </p:tav>
                                      </p:tavLst>
                                    </p:anim>
                                    <p:anim calcmode="lin" valueType="num">
                                      <p:cBhvr>
                                        <p:cTn id="84" dur="75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85" fill="hold">
                      <p:stCondLst>
                        <p:cond delay="indefinite"/>
                      </p:stCondLst>
                      <p:childTnLst>
                        <p:par>
                          <p:cTn id="86" fill="hold">
                            <p:stCondLst>
                              <p:cond delay="0"/>
                            </p:stCondLst>
                            <p:childTnLst>
                              <p:par>
                                <p:cTn id="87" presetID="42" presetClass="path" presetSubtype="0" accel="50000" decel="50000" fill="hold" grpId="1" nodeType="clickEffect">
                                  <p:stCondLst>
                                    <p:cond delay="0"/>
                                  </p:stCondLst>
                                  <p:childTnLst>
                                    <p:animMotion origin="layout" path="M 4.44444E-6 4.07407E-6 L -0.15417 0.52808 " pathEditMode="relative" rAng="0" ptsTypes="AA">
                                      <p:cBhvr>
                                        <p:cTn id="88" dur="1000" fill="hold"/>
                                        <p:tgtEl>
                                          <p:spTgt spid="12"/>
                                        </p:tgtEl>
                                        <p:attrNameLst>
                                          <p:attrName>ppt_x</p:attrName>
                                          <p:attrName>ppt_y</p:attrName>
                                        </p:attrNameLst>
                                      </p:cBhvr>
                                      <p:rCtr x="-7708" y="26389"/>
                                    </p:animMotion>
                                  </p:childTnLst>
                                </p:cTn>
                              </p:par>
                            </p:childTnLst>
                          </p:cTn>
                        </p:par>
                        <p:par>
                          <p:cTn id="89" fill="hold">
                            <p:stCondLst>
                              <p:cond delay="1000"/>
                            </p:stCondLst>
                            <p:childTnLst>
                              <p:par>
                                <p:cTn id="90" presetID="42" presetClass="path" presetSubtype="0" accel="50000" decel="50000" fill="hold" grpId="1" nodeType="afterEffect">
                                  <p:stCondLst>
                                    <p:cond delay="0"/>
                                  </p:stCondLst>
                                  <p:childTnLst>
                                    <p:animMotion origin="layout" path="M 2.5E-6 -4.5679E-6 L -0.37205 0.58365 " pathEditMode="relative" rAng="0" ptsTypes="AA">
                                      <p:cBhvr>
                                        <p:cTn id="91" dur="1000" fill="hold"/>
                                        <p:tgtEl>
                                          <p:spTgt spid="13"/>
                                        </p:tgtEl>
                                        <p:attrNameLst>
                                          <p:attrName>ppt_x</p:attrName>
                                          <p:attrName>ppt_y</p:attrName>
                                        </p:attrNameLst>
                                      </p:cBhvr>
                                      <p:rCtr x="-18611" y="29167"/>
                                    </p:animMotion>
                                  </p:childTnLst>
                                </p:cTn>
                              </p:par>
                            </p:childTnLst>
                          </p:cTn>
                        </p:par>
                        <p:par>
                          <p:cTn id="92" fill="hold">
                            <p:stCondLst>
                              <p:cond delay="2000"/>
                            </p:stCondLst>
                            <p:childTnLst>
                              <p:par>
                                <p:cTn id="93" presetID="42" presetClass="path" presetSubtype="0" accel="50000" decel="50000" fill="hold" grpId="1" nodeType="afterEffect">
                                  <p:stCondLst>
                                    <p:cond delay="0"/>
                                  </p:stCondLst>
                                  <p:childTnLst>
                                    <p:animMotion origin="layout" path="M -1.11111E-6 -9.87654E-7 L -0.74097 0.58673 " pathEditMode="relative" rAng="0" ptsTypes="AA">
                                      <p:cBhvr>
                                        <p:cTn id="94" dur="1000" fill="hold"/>
                                        <p:tgtEl>
                                          <p:spTgt spid="14"/>
                                        </p:tgtEl>
                                        <p:attrNameLst>
                                          <p:attrName>ppt_x</p:attrName>
                                          <p:attrName>ppt_y</p:attrName>
                                        </p:attrNameLst>
                                      </p:cBhvr>
                                      <p:rCtr x="-37049" y="29321"/>
                                    </p:animMotion>
                                  </p:childTnLst>
                                </p:cTn>
                              </p:par>
                            </p:childTnLst>
                          </p:cTn>
                        </p:par>
                        <p:par>
                          <p:cTn id="95" fill="hold">
                            <p:stCondLst>
                              <p:cond delay="3000"/>
                            </p:stCondLst>
                            <p:childTnLst>
                              <p:par>
                                <p:cTn id="96" presetID="42" presetClass="path" presetSubtype="0" accel="50000" decel="50000" fill="hold" grpId="1" nodeType="afterEffect">
                                  <p:stCondLst>
                                    <p:cond delay="0"/>
                                  </p:stCondLst>
                                  <p:childTnLst>
                                    <p:animMotion origin="layout" path="M -1.11111E-6 -1.97531E-6 L -0.74097 0.36327 " pathEditMode="relative" rAng="0" ptsTypes="AA">
                                      <p:cBhvr>
                                        <p:cTn id="97" dur="1000" fill="hold"/>
                                        <p:tgtEl>
                                          <p:spTgt spid="15"/>
                                        </p:tgtEl>
                                        <p:attrNameLst>
                                          <p:attrName>ppt_x</p:attrName>
                                          <p:attrName>ppt_y</p:attrName>
                                        </p:attrNameLst>
                                      </p:cBhvr>
                                      <p:rCtr x="-37049" y="18148"/>
                                    </p:animMotion>
                                  </p:childTnLst>
                                </p:cTn>
                              </p:par>
                            </p:childTnLst>
                          </p:cTn>
                        </p:par>
                        <p:par>
                          <p:cTn id="98" fill="hold">
                            <p:stCondLst>
                              <p:cond delay="4000"/>
                            </p:stCondLst>
                            <p:childTnLst>
                              <p:par>
                                <p:cTn id="99" presetID="42" presetClass="path" presetSubtype="0" accel="50000" decel="50000" fill="hold" grpId="1" nodeType="afterEffect">
                                  <p:stCondLst>
                                    <p:cond delay="0"/>
                                  </p:stCondLst>
                                  <p:childTnLst>
                                    <p:animMotion origin="layout" path="M -3.88889E-6 2.96296E-6 L -0.74062 0.13919 " pathEditMode="relative" rAng="0" ptsTypes="AA">
                                      <p:cBhvr>
                                        <p:cTn id="100" dur="1000" fill="hold"/>
                                        <p:tgtEl>
                                          <p:spTgt spid="16"/>
                                        </p:tgtEl>
                                        <p:attrNameLst>
                                          <p:attrName>ppt_x</p:attrName>
                                          <p:attrName>ppt_y</p:attrName>
                                        </p:attrNameLst>
                                      </p:cBhvr>
                                      <p:rCtr x="-37031" y="6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8" grpId="0" animBg="1"/>
      <p:bldP spid="8" grpId="1" animBg="1"/>
      <p:bldP spid="9" grpId="0" animBg="1"/>
      <p:bldP spid="9" grpId="1" animBg="1"/>
      <p:bldP spid="10" grpId="0" animBg="1"/>
      <p:bldP spid="10" grpId="1" animBg="1"/>
      <p:bldP spid="11" grpId="0" animBg="1"/>
      <p:bldP spid="11" grpId="1" animBg="1"/>
      <p:bldP spid="12" grpId="0" animBg="1"/>
      <p:bldP spid="12" grpId="1" animBg="1"/>
      <p:bldP spid="13" grpId="0" animBg="1"/>
      <p:bldP spid="13" grpId="1" animBg="1"/>
      <p:bldP spid="14" grpId="0" animBg="1"/>
      <p:bldP spid="14" grpId="1" animBg="1"/>
      <p:bldP spid="15" grpId="0" animBg="1"/>
      <p:bldP spid="15" grpId="1" animBg="1"/>
      <p:bldP spid="16" grpId="0" animBg="1"/>
      <p:bldP spid="16" grpId="1"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19366" y="2134092"/>
            <a:ext cx="864096" cy="504056"/>
          </a:xfrm>
          <a:prstGeom prst="rect">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dirty="0" smtClean="0">
                <a:latin typeface="微软雅黑" panose="020B0503020204020204" pitchFamily="34" charset="-122"/>
                <a:ea typeface="微软雅黑" panose="020B0503020204020204" pitchFamily="34" charset="-122"/>
              </a:rPr>
              <a:t>需求</a:t>
            </a:r>
            <a:endParaRPr lang="zh-CN" altLang="en-US" dirty="0">
              <a:latin typeface="微软雅黑" panose="020B0503020204020204" pitchFamily="34" charset="-122"/>
              <a:ea typeface="微软雅黑" panose="020B0503020204020204" pitchFamily="34" charset="-122"/>
            </a:endParaRPr>
          </a:p>
        </p:txBody>
      </p:sp>
      <p:sp>
        <p:nvSpPr>
          <p:cNvPr id="5" name="矩形 4"/>
          <p:cNvSpPr/>
          <p:nvPr/>
        </p:nvSpPr>
        <p:spPr>
          <a:xfrm>
            <a:off x="1962736" y="2133707"/>
            <a:ext cx="864096" cy="504056"/>
          </a:xfrm>
          <a:prstGeom prst="rect">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dirty="0">
                <a:latin typeface="微软雅黑" panose="020B0503020204020204" pitchFamily="34" charset="-122"/>
                <a:ea typeface="微软雅黑" panose="020B0503020204020204" pitchFamily="34" charset="-122"/>
              </a:rPr>
              <a:t>交互</a:t>
            </a:r>
          </a:p>
        </p:txBody>
      </p:sp>
      <p:sp>
        <p:nvSpPr>
          <p:cNvPr id="6" name="矩形 5"/>
          <p:cNvSpPr/>
          <p:nvPr/>
        </p:nvSpPr>
        <p:spPr>
          <a:xfrm>
            <a:off x="3411384" y="2133707"/>
            <a:ext cx="864096" cy="504056"/>
          </a:xfrm>
          <a:prstGeom prst="rect">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dirty="0">
                <a:latin typeface="微软雅黑" panose="020B0503020204020204" pitchFamily="34" charset="-122"/>
                <a:ea typeface="微软雅黑" panose="020B0503020204020204" pitchFamily="34" charset="-122"/>
              </a:rPr>
              <a:t>视觉</a:t>
            </a:r>
          </a:p>
        </p:txBody>
      </p:sp>
      <p:sp>
        <p:nvSpPr>
          <p:cNvPr id="12" name="燕尾形箭头 11"/>
          <p:cNvSpPr/>
          <p:nvPr/>
        </p:nvSpPr>
        <p:spPr>
          <a:xfrm>
            <a:off x="1442800" y="2223717"/>
            <a:ext cx="455320" cy="324036"/>
          </a:xfrm>
          <a:prstGeom prst="notchedRightArrow">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7" name="燕尾形箭头 16"/>
          <p:cNvSpPr/>
          <p:nvPr/>
        </p:nvSpPr>
        <p:spPr>
          <a:xfrm>
            <a:off x="2891448" y="2225841"/>
            <a:ext cx="455320" cy="324036"/>
          </a:xfrm>
          <a:prstGeom prst="notchedRightArrow">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174045339"/>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7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7"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图示 1"/>
          <p:cNvGraphicFramePr/>
          <p:nvPr>
            <p:extLst/>
          </p:nvPr>
        </p:nvGraphicFramePr>
        <p:xfrm>
          <a:off x="974685" y="1131590"/>
          <a:ext cx="7194630" cy="316835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useBgFill="1">
        <p:nvSpPr>
          <p:cNvPr id="3" name="矩形 2"/>
          <p:cNvSpPr/>
          <p:nvPr/>
        </p:nvSpPr>
        <p:spPr>
          <a:xfrm>
            <a:off x="5796136" y="843558"/>
            <a:ext cx="2507956" cy="18362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260399578"/>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8" fill="hold" grpId="0" nodeType="clickEffect">
                                  <p:stCondLst>
                                    <p:cond delay="0"/>
                                  </p:stCondLst>
                                  <p:childTnLst>
                                    <p:animEffect transition="out" filter="wipe(left)">
                                      <p:cBhvr>
                                        <p:cTn id="6" dur="750"/>
                                        <p:tgtEl>
                                          <p:spTgt spid="3"/>
                                        </p:tgtEl>
                                      </p:cBhvr>
                                    </p:animEffect>
                                    <p:set>
                                      <p:cBhvr>
                                        <p:cTn id="7" dur="1" fill="hold">
                                          <p:stCondLst>
                                            <p:cond delay="74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84709" y="231018"/>
            <a:ext cx="4707671" cy="4356956"/>
          </a:xfrm>
          <a:prstGeom prst="rect">
            <a:avLst/>
          </a:prstGeom>
          <a:ln>
            <a:noFill/>
          </a:ln>
          <a:effectLst>
            <a:outerShdw blurRad="190500" algn="tl" rotWithShape="0">
              <a:srgbClr val="000000">
                <a:alpha val="70000"/>
              </a:srgbClr>
            </a:outerShdw>
          </a:effectLst>
        </p:spPr>
      </p:pic>
      <p:pic>
        <p:nvPicPr>
          <p:cNvPr id="2" name="图片 1"/>
          <p:cNvPicPr>
            <a:picLocks noChangeAspect="1"/>
          </p:cNvPicPr>
          <p:nvPr/>
        </p:nvPicPr>
        <p:blipFill>
          <a:blip r:embed="rId4"/>
          <a:stretch>
            <a:fillRect/>
          </a:stretch>
        </p:blipFill>
        <p:spPr>
          <a:xfrm>
            <a:off x="1196477" y="231018"/>
            <a:ext cx="1971445" cy="4356956"/>
          </a:xfrm>
          <a:prstGeom prst="rect">
            <a:avLst/>
          </a:prstGeom>
          <a:ln>
            <a:noFill/>
          </a:ln>
          <a:effectLst>
            <a:outerShdw blurRad="190500" algn="tl" rotWithShape="0">
              <a:srgbClr val="000000">
                <a:alpha val="70000"/>
              </a:srgbClr>
            </a:outerShdw>
          </a:effectLst>
        </p:spPr>
      </p:pic>
      <p:sp>
        <p:nvSpPr>
          <p:cNvPr id="5" name="矩形 4"/>
          <p:cNvSpPr/>
          <p:nvPr/>
        </p:nvSpPr>
        <p:spPr>
          <a:xfrm>
            <a:off x="1189704" y="507348"/>
            <a:ext cx="1971445" cy="488666"/>
          </a:xfrm>
          <a:prstGeom prst="rect">
            <a:avLst/>
          </a:prstGeom>
          <a:noFill/>
          <a:ln w="38100"/>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362691337"/>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1)">
                                      <p:cBhvr>
                                        <p:cTn id="7" dur="750"/>
                                        <p:tgtEl>
                                          <p:spTgt spid="5"/>
                                        </p:tgtEl>
                                      </p:cBhvr>
                                    </p:animEffect>
                                  </p:childTnLst>
                                </p:cTn>
                              </p:par>
                            </p:childTnLst>
                          </p:cTn>
                        </p:par>
                        <p:par>
                          <p:cTn id="8" fill="hold">
                            <p:stCondLst>
                              <p:cond delay="750"/>
                            </p:stCondLst>
                            <p:childTnLst>
                              <p:par>
                                <p:cTn id="9" presetID="26" presetClass="emph" presetSubtype="0" fill="hold" grpId="1" nodeType="afterEffect">
                                  <p:stCondLst>
                                    <p:cond delay="0"/>
                                  </p:stCondLst>
                                  <p:childTnLst>
                                    <p:animEffect transition="out" filter="fade">
                                      <p:cBhvr>
                                        <p:cTn id="10" dur="750" tmFilter="0, 0; .2, .5; .8, .5; 1, 0"/>
                                        <p:tgtEl>
                                          <p:spTgt spid="5"/>
                                        </p:tgtEl>
                                      </p:cBhvr>
                                    </p:animEffect>
                                    <p:animScale>
                                      <p:cBhvr>
                                        <p:cTn id="11" dur="375" autoRev="1" fill="hold"/>
                                        <p:tgtEl>
                                          <p:spTgt spid="5"/>
                                        </p:tgtEl>
                                      </p:cBhvr>
                                      <p:by x="105000" y="105000"/>
                                    </p:animScale>
                                  </p:childTnLst>
                                </p:cTn>
                              </p:par>
                            </p:childTnLst>
                          </p:cTn>
                        </p:par>
                        <p:par>
                          <p:cTn id="12" fill="hold">
                            <p:stCondLst>
                              <p:cond delay="1500"/>
                            </p:stCondLst>
                            <p:childTnLst>
                              <p:par>
                                <p:cTn id="13" presetID="12" presetClass="entr" presetSubtype="8" fill="hold" nodeType="after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1000"/>
                                        <p:tgtEl>
                                          <p:spTgt spid="6"/>
                                        </p:tgtEl>
                                        <p:attrNameLst>
                                          <p:attrName>ppt_x</p:attrName>
                                        </p:attrNameLst>
                                      </p:cBhvr>
                                      <p:tavLst>
                                        <p:tav tm="0">
                                          <p:val>
                                            <p:strVal val="#ppt_x-#ppt_w*1.125000"/>
                                          </p:val>
                                        </p:tav>
                                        <p:tav tm="100000">
                                          <p:val>
                                            <p:strVal val="#ppt_x"/>
                                          </p:val>
                                        </p:tav>
                                      </p:tavLst>
                                    </p:anim>
                                    <p:animEffect transition="in" filter="wipe(right)">
                                      <p:cBhvr>
                                        <p:cTn id="16"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763688" y="123478"/>
            <a:ext cx="5616624" cy="4575131"/>
          </a:xfrm>
          <a:prstGeom prst="rect">
            <a:avLst/>
          </a:prstGeom>
          <a:ln>
            <a:noFill/>
          </a:ln>
          <a:effectLst>
            <a:outerShdw blurRad="190500" algn="tl" rotWithShape="0">
              <a:srgbClr val="000000">
                <a:alpha val="70000"/>
              </a:srgbClr>
            </a:outerShdw>
          </a:effectLst>
        </p:spPr>
      </p:pic>
      <p:sp>
        <p:nvSpPr>
          <p:cNvPr id="5" name="矩形 4"/>
          <p:cNvSpPr/>
          <p:nvPr/>
        </p:nvSpPr>
        <p:spPr>
          <a:xfrm>
            <a:off x="3203847" y="2736085"/>
            <a:ext cx="504057" cy="216347"/>
          </a:xfrm>
          <a:prstGeom prst="rect">
            <a:avLst/>
          </a:prstGeom>
          <a:noFill/>
          <a:ln w="38100"/>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
        <p:nvSpPr>
          <p:cNvPr id="6" name="矩形 5"/>
          <p:cNvSpPr/>
          <p:nvPr/>
        </p:nvSpPr>
        <p:spPr>
          <a:xfrm>
            <a:off x="1763688" y="121753"/>
            <a:ext cx="5616624" cy="4576856"/>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3768" y="1175316"/>
            <a:ext cx="4398421" cy="2994072"/>
          </a:xfrm>
          <a:prstGeom prst="rect">
            <a:avLst/>
          </a:prstGeom>
          <a:ln>
            <a:noFill/>
          </a:ln>
          <a:effectLst>
            <a:outerShdw blurRad="190500" algn="tl" rotWithShape="0">
              <a:srgbClr val="000000">
                <a:alpha val="70000"/>
              </a:srgbClr>
            </a:outerShdw>
          </a:effectLst>
        </p:spPr>
      </p:pic>
      <p:sp>
        <p:nvSpPr>
          <p:cNvPr id="8" name="矩形 7"/>
          <p:cNvSpPr/>
          <p:nvPr/>
        </p:nvSpPr>
        <p:spPr>
          <a:xfrm>
            <a:off x="2542230" y="2298518"/>
            <a:ext cx="4176464" cy="135989"/>
          </a:xfrm>
          <a:prstGeom prst="rect">
            <a:avLst/>
          </a:prstGeom>
          <a:noFill/>
          <a:ln w="38100"/>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pic>
        <p:nvPicPr>
          <p:cNvPr id="9" name="图片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07704" y="121753"/>
            <a:ext cx="5328592" cy="4584113"/>
          </a:xfrm>
          <a:prstGeom prst="rect">
            <a:avLst/>
          </a:prstGeom>
          <a:ln>
            <a:noFill/>
          </a:ln>
          <a:effectLst>
            <a:outerShdw blurRad="190500" algn="tl" rotWithShape="0">
              <a:srgbClr val="000000">
                <a:alpha val="70000"/>
              </a:srgbClr>
            </a:outerShdw>
          </a:effectLst>
        </p:spPr>
      </p:pic>
      <p:sp>
        <p:nvSpPr>
          <p:cNvPr id="10" name="矩形 9"/>
          <p:cNvSpPr/>
          <p:nvPr/>
        </p:nvSpPr>
        <p:spPr>
          <a:xfrm>
            <a:off x="2580236" y="2256386"/>
            <a:ext cx="4635741" cy="488666"/>
          </a:xfrm>
          <a:prstGeom prst="rect">
            <a:avLst/>
          </a:prstGeom>
          <a:noFill/>
          <a:ln w="38100"/>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
        <p:nvSpPr>
          <p:cNvPr id="11" name="矩形 10"/>
          <p:cNvSpPr/>
          <p:nvPr/>
        </p:nvSpPr>
        <p:spPr>
          <a:xfrm>
            <a:off x="3280619" y="3781600"/>
            <a:ext cx="504056" cy="202478"/>
          </a:xfrm>
          <a:prstGeom prst="rect">
            <a:avLst/>
          </a:prstGeom>
          <a:noFill/>
          <a:ln w="38100"/>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
        <p:nvSpPr>
          <p:cNvPr id="12" name="矩形 11"/>
          <p:cNvSpPr/>
          <p:nvPr/>
        </p:nvSpPr>
        <p:spPr>
          <a:xfrm>
            <a:off x="1907704" y="121753"/>
            <a:ext cx="5328592" cy="4583629"/>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pic>
        <p:nvPicPr>
          <p:cNvPr id="13" name="图片 12"/>
          <p:cNvPicPr>
            <a:picLocks noChangeAspect="1"/>
          </p:cNvPicPr>
          <p:nvPr/>
        </p:nvPicPr>
        <p:blipFill>
          <a:blip r:embed="rId5"/>
          <a:stretch>
            <a:fillRect/>
          </a:stretch>
        </p:blipFill>
        <p:spPr>
          <a:xfrm>
            <a:off x="2276318" y="818165"/>
            <a:ext cx="4592653" cy="3096693"/>
          </a:xfrm>
          <a:prstGeom prst="rect">
            <a:avLst/>
          </a:prstGeom>
          <a:ln>
            <a:noFill/>
          </a:ln>
          <a:effectLst>
            <a:outerShdw blurRad="190500" algn="tl" rotWithShape="0">
              <a:srgbClr val="000000">
                <a:alpha val="70000"/>
              </a:srgbClr>
            </a:outerShdw>
          </a:effectLst>
        </p:spPr>
      </p:pic>
      <p:sp>
        <p:nvSpPr>
          <p:cNvPr id="14" name="矩形 13"/>
          <p:cNvSpPr/>
          <p:nvPr/>
        </p:nvSpPr>
        <p:spPr>
          <a:xfrm>
            <a:off x="2361774" y="1868875"/>
            <a:ext cx="4312004" cy="202201"/>
          </a:xfrm>
          <a:prstGeom prst="rect">
            <a:avLst/>
          </a:prstGeom>
          <a:noFill/>
          <a:ln w="38100"/>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pic>
        <p:nvPicPr>
          <p:cNvPr id="15" name="图片 14"/>
          <p:cNvPicPr>
            <a:picLocks noChangeAspect="1"/>
          </p:cNvPicPr>
          <p:nvPr/>
        </p:nvPicPr>
        <p:blipFill>
          <a:blip r:embed="rId6"/>
          <a:stretch>
            <a:fillRect/>
          </a:stretch>
        </p:blipFill>
        <p:spPr>
          <a:xfrm>
            <a:off x="2251777" y="53423"/>
            <a:ext cx="4641735" cy="4651959"/>
          </a:xfrm>
          <a:prstGeom prst="rect">
            <a:avLst/>
          </a:prstGeom>
          <a:ln>
            <a:noFill/>
          </a:ln>
          <a:effectLst>
            <a:outerShdw blurRad="190500" algn="tl" rotWithShape="0">
              <a:srgbClr val="000000">
                <a:alpha val="70000"/>
              </a:srgbClr>
            </a:outerShdw>
          </a:effectLst>
        </p:spPr>
      </p:pic>
      <p:sp>
        <p:nvSpPr>
          <p:cNvPr id="16" name="矩形 15"/>
          <p:cNvSpPr/>
          <p:nvPr/>
        </p:nvSpPr>
        <p:spPr>
          <a:xfrm>
            <a:off x="2866197" y="2932112"/>
            <a:ext cx="4002774" cy="894009"/>
          </a:xfrm>
          <a:prstGeom prst="rect">
            <a:avLst/>
          </a:prstGeom>
          <a:noFill/>
          <a:ln w="38100"/>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
        <p:nvSpPr>
          <p:cNvPr id="17" name="矩形 16"/>
          <p:cNvSpPr/>
          <p:nvPr/>
        </p:nvSpPr>
        <p:spPr>
          <a:xfrm>
            <a:off x="3886349" y="3581573"/>
            <a:ext cx="1745451" cy="1103490"/>
          </a:xfrm>
          <a:prstGeom prst="rect">
            <a:avLst/>
          </a:prstGeom>
          <a:noFill/>
          <a:ln w="38100"/>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609003883"/>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1)">
                                      <p:cBhvr>
                                        <p:cTn id="7" dur="750"/>
                                        <p:tgtEl>
                                          <p:spTgt spid="5"/>
                                        </p:tgtEl>
                                      </p:cBhvr>
                                    </p:animEffect>
                                  </p:childTnLst>
                                </p:cTn>
                              </p:par>
                            </p:childTnLst>
                          </p:cTn>
                        </p:par>
                        <p:par>
                          <p:cTn id="8" fill="hold">
                            <p:stCondLst>
                              <p:cond delay="750"/>
                            </p:stCondLst>
                            <p:childTnLst>
                              <p:par>
                                <p:cTn id="9" presetID="26" presetClass="emph" presetSubtype="0" fill="hold" grpId="1" nodeType="afterEffect">
                                  <p:stCondLst>
                                    <p:cond delay="0"/>
                                  </p:stCondLst>
                                  <p:childTnLst>
                                    <p:animEffect transition="out" filter="fade">
                                      <p:cBhvr>
                                        <p:cTn id="10" dur="750" tmFilter="0, 0; .2, .5; .8, .5; 1, 0"/>
                                        <p:tgtEl>
                                          <p:spTgt spid="5"/>
                                        </p:tgtEl>
                                      </p:cBhvr>
                                    </p:animEffect>
                                    <p:animScale>
                                      <p:cBhvr>
                                        <p:cTn id="11" dur="375" autoRev="1" fill="hold"/>
                                        <p:tgtEl>
                                          <p:spTgt spid="5"/>
                                        </p:tgtEl>
                                      </p:cBhvr>
                                      <p:by x="105000" y="105000"/>
                                    </p:animScale>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par>
                                <p:cTn id="17" presetID="53" presetClass="entr" presetSubtype="16" fill="hold" nodeType="with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p:cTn id="19" dur="500" fill="hold"/>
                                        <p:tgtEl>
                                          <p:spTgt spid="7"/>
                                        </p:tgtEl>
                                        <p:attrNameLst>
                                          <p:attrName>ppt_w</p:attrName>
                                        </p:attrNameLst>
                                      </p:cBhvr>
                                      <p:tavLst>
                                        <p:tav tm="0">
                                          <p:val>
                                            <p:fltVal val="0"/>
                                          </p:val>
                                        </p:tav>
                                        <p:tav tm="100000">
                                          <p:val>
                                            <p:strVal val="#ppt_w"/>
                                          </p:val>
                                        </p:tav>
                                      </p:tavLst>
                                    </p:anim>
                                    <p:anim calcmode="lin" valueType="num">
                                      <p:cBhvr>
                                        <p:cTn id="20" dur="500" fill="hold"/>
                                        <p:tgtEl>
                                          <p:spTgt spid="7"/>
                                        </p:tgtEl>
                                        <p:attrNameLst>
                                          <p:attrName>ppt_h</p:attrName>
                                        </p:attrNameLst>
                                      </p:cBhvr>
                                      <p:tavLst>
                                        <p:tav tm="0">
                                          <p:val>
                                            <p:fltVal val="0"/>
                                          </p:val>
                                        </p:tav>
                                        <p:tav tm="100000">
                                          <p:val>
                                            <p:strVal val="#ppt_h"/>
                                          </p:val>
                                        </p:tav>
                                      </p:tavLst>
                                    </p:anim>
                                    <p:animEffect transition="in" filter="fade">
                                      <p:cBhvr>
                                        <p:cTn id="21" dur="500"/>
                                        <p:tgtEl>
                                          <p:spTgt spid="7"/>
                                        </p:tgtEl>
                                      </p:cBhvr>
                                    </p:animEffect>
                                  </p:childTnLst>
                                </p:cTn>
                              </p:par>
                            </p:childTnLst>
                          </p:cTn>
                        </p:par>
                      </p:childTnLst>
                    </p:cTn>
                  </p:par>
                  <p:par>
                    <p:cTn id="22" fill="hold">
                      <p:stCondLst>
                        <p:cond delay="indefinite"/>
                      </p:stCondLst>
                      <p:childTnLst>
                        <p:par>
                          <p:cTn id="23" fill="hold">
                            <p:stCondLst>
                              <p:cond delay="0"/>
                            </p:stCondLst>
                            <p:childTnLst>
                              <p:par>
                                <p:cTn id="24" presetID="21" presetClass="entr" presetSubtype="1" fill="hold" grpId="0" nodeType="click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wheel(1)">
                                      <p:cBhvr>
                                        <p:cTn id="26" dur="750"/>
                                        <p:tgtEl>
                                          <p:spTgt spid="8"/>
                                        </p:tgtEl>
                                      </p:cBhvr>
                                    </p:animEffect>
                                  </p:childTnLst>
                                </p:cTn>
                              </p:par>
                            </p:childTnLst>
                          </p:cTn>
                        </p:par>
                        <p:par>
                          <p:cTn id="27" fill="hold">
                            <p:stCondLst>
                              <p:cond delay="750"/>
                            </p:stCondLst>
                            <p:childTnLst>
                              <p:par>
                                <p:cTn id="28" presetID="26" presetClass="emph" presetSubtype="0" fill="hold" grpId="1" nodeType="afterEffect">
                                  <p:stCondLst>
                                    <p:cond delay="0"/>
                                  </p:stCondLst>
                                  <p:childTnLst>
                                    <p:animEffect transition="out" filter="fade">
                                      <p:cBhvr>
                                        <p:cTn id="29" dur="750" tmFilter="0, 0; .2, .5; .8, .5; 1, 0"/>
                                        <p:tgtEl>
                                          <p:spTgt spid="8"/>
                                        </p:tgtEl>
                                      </p:cBhvr>
                                    </p:animEffect>
                                    <p:animScale>
                                      <p:cBhvr>
                                        <p:cTn id="30" dur="375" autoRev="1" fill="hold"/>
                                        <p:tgtEl>
                                          <p:spTgt spid="8"/>
                                        </p:tgtEl>
                                      </p:cBhvr>
                                      <p:by x="105000" y="105000"/>
                                    </p:animScale>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nodeType="clickEffect">
                                  <p:stCondLst>
                                    <p:cond delay="0"/>
                                  </p:stCondLst>
                                  <p:childTnLst>
                                    <p:set>
                                      <p:cBhvr>
                                        <p:cTn id="34" dur="1" fill="hold">
                                          <p:stCondLst>
                                            <p:cond delay="0"/>
                                          </p:stCondLst>
                                        </p:cTn>
                                        <p:tgtEl>
                                          <p:spTgt spid="7"/>
                                        </p:tgtEl>
                                        <p:attrNameLst>
                                          <p:attrName>style.visibility</p:attrName>
                                        </p:attrNameLst>
                                      </p:cBhvr>
                                      <p:to>
                                        <p:strVal val="hidden"/>
                                      </p:to>
                                    </p:set>
                                  </p:childTnLst>
                                </p:cTn>
                              </p:par>
                              <p:par>
                                <p:cTn id="35" presetID="1" presetClass="exit" presetSubtype="0" fill="hold" grpId="2" nodeType="withEffect">
                                  <p:stCondLst>
                                    <p:cond delay="0"/>
                                  </p:stCondLst>
                                  <p:childTnLst>
                                    <p:set>
                                      <p:cBhvr>
                                        <p:cTn id="36" dur="1" fill="hold">
                                          <p:stCondLst>
                                            <p:cond delay="0"/>
                                          </p:stCondLst>
                                        </p:cTn>
                                        <p:tgtEl>
                                          <p:spTgt spid="8"/>
                                        </p:tgtEl>
                                        <p:attrNameLst>
                                          <p:attrName>style.visibility</p:attrName>
                                        </p:attrNameLst>
                                      </p:cBhvr>
                                      <p:to>
                                        <p:strVal val="hidden"/>
                                      </p:to>
                                    </p:set>
                                  </p:childTnLst>
                                </p:cTn>
                              </p:par>
                              <p:par>
                                <p:cTn id="37" presetID="1" presetClass="exit" presetSubtype="0" fill="hold" grpId="2" nodeType="withEffect">
                                  <p:stCondLst>
                                    <p:cond delay="0"/>
                                  </p:stCondLst>
                                  <p:childTnLst>
                                    <p:set>
                                      <p:cBhvr>
                                        <p:cTn id="38" dur="1" fill="hold">
                                          <p:stCondLst>
                                            <p:cond delay="0"/>
                                          </p:stCondLst>
                                        </p:cTn>
                                        <p:tgtEl>
                                          <p:spTgt spid="5"/>
                                        </p:tgtEl>
                                        <p:attrNameLst>
                                          <p:attrName>style.visibility</p:attrName>
                                        </p:attrNameLst>
                                      </p:cBhvr>
                                      <p:to>
                                        <p:strVal val="hidden"/>
                                      </p:to>
                                    </p:set>
                                  </p:childTnLst>
                                </p:cTn>
                              </p:par>
                              <p:par>
                                <p:cTn id="39" presetID="1" presetClass="exit" presetSubtype="0" fill="hold" nodeType="withEffect">
                                  <p:stCondLst>
                                    <p:cond delay="0"/>
                                  </p:stCondLst>
                                  <p:childTnLst>
                                    <p:set>
                                      <p:cBhvr>
                                        <p:cTn id="40" dur="1" fill="hold">
                                          <p:stCondLst>
                                            <p:cond delay="0"/>
                                          </p:stCondLst>
                                        </p:cTn>
                                        <p:tgtEl>
                                          <p:spTgt spid="2"/>
                                        </p:tgtEl>
                                        <p:attrNameLst>
                                          <p:attrName>style.visibility</p:attrName>
                                        </p:attrNameLst>
                                      </p:cBhvr>
                                      <p:to>
                                        <p:strVal val="hidden"/>
                                      </p:to>
                                    </p:set>
                                  </p:childTnLst>
                                </p:cTn>
                              </p:par>
                              <p:par>
                                <p:cTn id="41" presetID="1" presetClass="exit" presetSubtype="0" fill="hold" grpId="1" nodeType="withEffect">
                                  <p:stCondLst>
                                    <p:cond delay="0"/>
                                  </p:stCondLst>
                                  <p:childTnLst>
                                    <p:set>
                                      <p:cBhvr>
                                        <p:cTn id="42" dur="1" fill="hold">
                                          <p:stCondLst>
                                            <p:cond delay="0"/>
                                          </p:stCondLst>
                                        </p:cTn>
                                        <p:tgtEl>
                                          <p:spTgt spid="6"/>
                                        </p:tgtEl>
                                        <p:attrNameLst>
                                          <p:attrName>style.visibility</p:attrName>
                                        </p:attrNameLst>
                                      </p:cBhvr>
                                      <p:to>
                                        <p:strVal val="hidden"/>
                                      </p:to>
                                    </p:set>
                                  </p:childTnLst>
                                </p:cTn>
                              </p:par>
                              <p:par>
                                <p:cTn id="43" presetID="10" presetClass="entr" presetSubtype="0" fill="hold" nodeType="withEffect">
                                  <p:stCondLst>
                                    <p:cond delay="0"/>
                                  </p:stCondLst>
                                  <p:childTnLst>
                                    <p:set>
                                      <p:cBhvr>
                                        <p:cTn id="44" dur="1" fill="hold">
                                          <p:stCondLst>
                                            <p:cond delay="0"/>
                                          </p:stCondLst>
                                        </p:cTn>
                                        <p:tgtEl>
                                          <p:spTgt spid="9"/>
                                        </p:tgtEl>
                                        <p:attrNameLst>
                                          <p:attrName>style.visibility</p:attrName>
                                        </p:attrNameLst>
                                      </p:cBhvr>
                                      <p:to>
                                        <p:strVal val="visible"/>
                                      </p:to>
                                    </p:set>
                                    <p:animEffect transition="in" filter="fade">
                                      <p:cBhvr>
                                        <p:cTn id="45" dur="500"/>
                                        <p:tgtEl>
                                          <p:spTgt spid="9"/>
                                        </p:tgtEl>
                                      </p:cBhvr>
                                    </p:animEffect>
                                  </p:childTnLst>
                                </p:cTn>
                              </p:par>
                            </p:childTnLst>
                          </p:cTn>
                        </p:par>
                        <p:par>
                          <p:cTn id="46" fill="hold">
                            <p:stCondLst>
                              <p:cond delay="500"/>
                            </p:stCondLst>
                            <p:childTnLst>
                              <p:par>
                                <p:cTn id="47" presetID="21" presetClass="entr" presetSubtype="1" fill="hold" grpId="0" nodeType="afterEffect">
                                  <p:stCondLst>
                                    <p:cond delay="0"/>
                                  </p:stCondLst>
                                  <p:childTnLst>
                                    <p:set>
                                      <p:cBhvr>
                                        <p:cTn id="48" dur="1" fill="hold">
                                          <p:stCondLst>
                                            <p:cond delay="0"/>
                                          </p:stCondLst>
                                        </p:cTn>
                                        <p:tgtEl>
                                          <p:spTgt spid="10"/>
                                        </p:tgtEl>
                                        <p:attrNameLst>
                                          <p:attrName>style.visibility</p:attrName>
                                        </p:attrNameLst>
                                      </p:cBhvr>
                                      <p:to>
                                        <p:strVal val="visible"/>
                                      </p:to>
                                    </p:set>
                                    <p:animEffect transition="in" filter="wheel(1)">
                                      <p:cBhvr>
                                        <p:cTn id="49" dur="750"/>
                                        <p:tgtEl>
                                          <p:spTgt spid="10"/>
                                        </p:tgtEl>
                                      </p:cBhvr>
                                    </p:animEffect>
                                  </p:childTnLst>
                                </p:cTn>
                              </p:par>
                            </p:childTnLst>
                          </p:cTn>
                        </p:par>
                        <p:par>
                          <p:cTn id="50" fill="hold">
                            <p:stCondLst>
                              <p:cond delay="1250"/>
                            </p:stCondLst>
                            <p:childTnLst>
                              <p:par>
                                <p:cTn id="51" presetID="26" presetClass="emph" presetSubtype="0" fill="hold" grpId="1" nodeType="afterEffect">
                                  <p:stCondLst>
                                    <p:cond delay="0"/>
                                  </p:stCondLst>
                                  <p:childTnLst>
                                    <p:animEffect transition="out" filter="fade">
                                      <p:cBhvr>
                                        <p:cTn id="52" dur="750" tmFilter="0, 0; .2, .5; .8, .5; 1, 0"/>
                                        <p:tgtEl>
                                          <p:spTgt spid="10"/>
                                        </p:tgtEl>
                                      </p:cBhvr>
                                    </p:animEffect>
                                    <p:animScale>
                                      <p:cBhvr>
                                        <p:cTn id="53" dur="375" autoRev="1" fill="hold"/>
                                        <p:tgtEl>
                                          <p:spTgt spid="10"/>
                                        </p:tgtEl>
                                      </p:cBhvr>
                                      <p:by x="105000" y="105000"/>
                                    </p:animScale>
                                  </p:childTnLst>
                                </p:cTn>
                              </p:par>
                            </p:childTnLst>
                          </p:cTn>
                        </p:par>
                      </p:childTnLst>
                    </p:cTn>
                  </p:par>
                  <p:par>
                    <p:cTn id="54" fill="hold">
                      <p:stCondLst>
                        <p:cond delay="indefinite"/>
                      </p:stCondLst>
                      <p:childTnLst>
                        <p:par>
                          <p:cTn id="55" fill="hold">
                            <p:stCondLst>
                              <p:cond delay="0"/>
                            </p:stCondLst>
                            <p:childTnLst>
                              <p:par>
                                <p:cTn id="56" presetID="21" presetClass="exit" presetSubtype="1" fill="hold" grpId="2" nodeType="clickEffect">
                                  <p:stCondLst>
                                    <p:cond delay="0"/>
                                  </p:stCondLst>
                                  <p:childTnLst>
                                    <p:animEffect transition="out" filter="wheel(1)">
                                      <p:cBhvr>
                                        <p:cTn id="57" dur="750"/>
                                        <p:tgtEl>
                                          <p:spTgt spid="10"/>
                                        </p:tgtEl>
                                      </p:cBhvr>
                                    </p:animEffect>
                                    <p:set>
                                      <p:cBhvr>
                                        <p:cTn id="58" dur="1" fill="hold">
                                          <p:stCondLst>
                                            <p:cond delay="749"/>
                                          </p:stCondLst>
                                        </p:cTn>
                                        <p:tgtEl>
                                          <p:spTgt spid="10"/>
                                        </p:tgtEl>
                                        <p:attrNameLst>
                                          <p:attrName>style.visibility</p:attrName>
                                        </p:attrNameLst>
                                      </p:cBhvr>
                                      <p:to>
                                        <p:strVal val="hidden"/>
                                      </p:to>
                                    </p:set>
                                  </p:childTnLst>
                                </p:cTn>
                              </p:par>
                            </p:childTnLst>
                          </p:cTn>
                        </p:par>
                        <p:par>
                          <p:cTn id="59" fill="hold">
                            <p:stCondLst>
                              <p:cond delay="750"/>
                            </p:stCondLst>
                            <p:childTnLst>
                              <p:par>
                                <p:cTn id="60" presetID="21" presetClass="entr" presetSubtype="1" fill="hold" grpId="0" nodeType="afterEffect">
                                  <p:stCondLst>
                                    <p:cond delay="0"/>
                                  </p:stCondLst>
                                  <p:childTnLst>
                                    <p:set>
                                      <p:cBhvr>
                                        <p:cTn id="61" dur="1" fill="hold">
                                          <p:stCondLst>
                                            <p:cond delay="0"/>
                                          </p:stCondLst>
                                        </p:cTn>
                                        <p:tgtEl>
                                          <p:spTgt spid="11"/>
                                        </p:tgtEl>
                                        <p:attrNameLst>
                                          <p:attrName>style.visibility</p:attrName>
                                        </p:attrNameLst>
                                      </p:cBhvr>
                                      <p:to>
                                        <p:strVal val="visible"/>
                                      </p:to>
                                    </p:set>
                                    <p:animEffect transition="in" filter="wheel(1)">
                                      <p:cBhvr>
                                        <p:cTn id="62" dur="750"/>
                                        <p:tgtEl>
                                          <p:spTgt spid="11"/>
                                        </p:tgtEl>
                                      </p:cBhvr>
                                    </p:animEffect>
                                  </p:childTnLst>
                                </p:cTn>
                              </p:par>
                            </p:childTnLst>
                          </p:cTn>
                        </p:par>
                        <p:par>
                          <p:cTn id="63" fill="hold">
                            <p:stCondLst>
                              <p:cond delay="1500"/>
                            </p:stCondLst>
                            <p:childTnLst>
                              <p:par>
                                <p:cTn id="64" presetID="26" presetClass="emph" presetSubtype="0" fill="hold" grpId="1" nodeType="afterEffect">
                                  <p:stCondLst>
                                    <p:cond delay="0"/>
                                  </p:stCondLst>
                                  <p:childTnLst>
                                    <p:animEffect transition="out" filter="fade">
                                      <p:cBhvr>
                                        <p:cTn id="65" dur="750" tmFilter="0, 0; .2, .5; .8, .5; 1, 0"/>
                                        <p:tgtEl>
                                          <p:spTgt spid="11"/>
                                        </p:tgtEl>
                                      </p:cBhvr>
                                    </p:animEffect>
                                    <p:animScale>
                                      <p:cBhvr>
                                        <p:cTn id="66" dur="375" autoRev="1" fill="hold"/>
                                        <p:tgtEl>
                                          <p:spTgt spid="11"/>
                                        </p:tgtEl>
                                      </p:cBhvr>
                                      <p:by x="105000" y="105000"/>
                                    </p:animScale>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12"/>
                                        </p:tgtEl>
                                        <p:attrNameLst>
                                          <p:attrName>style.visibility</p:attrName>
                                        </p:attrNameLst>
                                      </p:cBhvr>
                                      <p:to>
                                        <p:strVal val="visible"/>
                                      </p:to>
                                    </p:set>
                                    <p:animEffect transition="in" filter="fade">
                                      <p:cBhvr>
                                        <p:cTn id="71" dur="500"/>
                                        <p:tgtEl>
                                          <p:spTgt spid="12"/>
                                        </p:tgtEl>
                                      </p:cBhvr>
                                    </p:animEffect>
                                  </p:childTnLst>
                                </p:cTn>
                              </p:par>
                              <p:par>
                                <p:cTn id="72" presetID="53" presetClass="entr" presetSubtype="16" fill="hold" nodeType="withEffect">
                                  <p:stCondLst>
                                    <p:cond delay="0"/>
                                  </p:stCondLst>
                                  <p:childTnLst>
                                    <p:set>
                                      <p:cBhvr>
                                        <p:cTn id="73" dur="1" fill="hold">
                                          <p:stCondLst>
                                            <p:cond delay="0"/>
                                          </p:stCondLst>
                                        </p:cTn>
                                        <p:tgtEl>
                                          <p:spTgt spid="13"/>
                                        </p:tgtEl>
                                        <p:attrNameLst>
                                          <p:attrName>style.visibility</p:attrName>
                                        </p:attrNameLst>
                                      </p:cBhvr>
                                      <p:to>
                                        <p:strVal val="visible"/>
                                      </p:to>
                                    </p:set>
                                    <p:anim calcmode="lin" valueType="num">
                                      <p:cBhvr>
                                        <p:cTn id="74" dur="500" fill="hold"/>
                                        <p:tgtEl>
                                          <p:spTgt spid="13"/>
                                        </p:tgtEl>
                                        <p:attrNameLst>
                                          <p:attrName>ppt_w</p:attrName>
                                        </p:attrNameLst>
                                      </p:cBhvr>
                                      <p:tavLst>
                                        <p:tav tm="0">
                                          <p:val>
                                            <p:fltVal val="0"/>
                                          </p:val>
                                        </p:tav>
                                        <p:tav tm="100000">
                                          <p:val>
                                            <p:strVal val="#ppt_w"/>
                                          </p:val>
                                        </p:tav>
                                      </p:tavLst>
                                    </p:anim>
                                    <p:anim calcmode="lin" valueType="num">
                                      <p:cBhvr>
                                        <p:cTn id="75" dur="500" fill="hold"/>
                                        <p:tgtEl>
                                          <p:spTgt spid="13"/>
                                        </p:tgtEl>
                                        <p:attrNameLst>
                                          <p:attrName>ppt_h</p:attrName>
                                        </p:attrNameLst>
                                      </p:cBhvr>
                                      <p:tavLst>
                                        <p:tav tm="0">
                                          <p:val>
                                            <p:fltVal val="0"/>
                                          </p:val>
                                        </p:tav>
                                        <p:tav tm="100000">
                                          <p:val>
                                            <p:strVal val="#ppt_h"/>
                                          </p:val>
                                        </p:tav>
                                      </p:tavLst>
                                    </p:anim>
                                    <p:animEffect transition="in" filter="fade">
                                      <p:cBhvr>
                                        <p:cTn id="76" dur="500"/>
                                        <p:tgtEl>
                                          <p:spTgt spid="13"/>
                                        </p:tgtEl>
                                      </p:cBhvr>
                                    </p:animEffect>
                                  </p:childTnLst>
                                </p:cTn>
                              </p:par>
                            </p:childTnLst>
                          </p:cTn>
                        </p:par>
                      </p:childTnLst>
                    </p:cTn>
                  </p:par>
                  <p:par>
                    <p:cTn id="77" fill="hold">
                      <p:stCondLst>
                        <p:cond delay="indefinite"/>
                      </p:stCondLst>
                      <p:childTnLst>
                        <p:par>
                          <p:cTn id="78" fill="hold">
                            <p:stCondLst>
                              <p:cond delay="0"/>
                            </p:stCondLst>
                            <p:childTnLst>
                              <p:par>
                                <p:cTn id="79" presetID="21" presetClass="entr" presetSubtype="1" fill="hold" grpId="0" nodeType="clickEffect">
                                  <p:stCondLst>
                                    <p:cond delay="0"/>
                                  </p:stCondLst>
                                  <p:childTnLst>
                                    <p:set>
                                      <p:cBhvr>
                                        <p:cTn id="80" dur="1" fill="hold">
                                          <p:stCondLst>
                                            <p:cond delay="0"/>
                                          </p:stCondLst>
                                        </p:cTn>
                                        <p:tgtEl>
                                          <p:spTgt spid="14"/>
                                        </p:tgtEl>
                                        <p:attrNameLst>
                                          <p:attrName>style.visibility</p:attrName>
                                        </p:attrNameLst>
                                      </p:cBhvr>
                                      <p:to>
                                        <p:strVal val="visible"/>
                                      </p:to>
                                    </p:set>
                                    <p:animEffect transition="in" filter="wheel(1)">
                                      <p:cBhvr>
                                        <p:cTn id="81" dur="750"/>
                                        <p:tgtEl>
                                          <p:spTgt spid="14"/>
                                        </p:tgtEl>
                                      </p:cBhvr>
                                    </p:animEffect>
                                  </p:childTnLst>
                                </p:cTn>
                              </p:par>
                            </p:childTnLst>
                          </p:cTn>
                        </p:par>
                        <p:par>
                          <p:cTn id="82" fill="hold">
                            <p:stCondLst>
                              <p:cond delay="750"/>
                            </p:stCondLst>
                            <p:childTnLst>
                              <p:par>
                                <p:cTn id="83" presetID="26" presetClass="emph" presetSubtype="0" fill="hold" grpId="1" nodeType="afterEffect">
                                  <p:stCondLst>
                                    <p:cond delay="0"/>
                                  </p:stCondLst>
                                  <p:childTnLst>
                                    <p:animEffect transition="out" filter="fade">
                                      <p:cBhvr>
                                        <p:cTn id="84" dur="750" tmFilter="0, 0; .2, .5; .8, .5; 1, 0"/>
                                        <p:tgtEl>
                                          <p:spTgt spid="14"/>
                                        </p:tgtEl>
                                      </p:cBhvr>
                                    </p:animEffect>
                                    <p:animScale>
                                      <p:cBhvr>
                                        <p:cTn id="85" dur="375" autoRev="1" fill="hold"/>
                                        <p:tgtEl>
                                          <p:spTgt spid="14"/>
                                        </p:tgtEl>
                                      </p:cBhvr>
                                      <p:by x="105000" y="105000"/>
                                    </p:animScale>
                                  </p:childTnLst>
                                </p:cTn>
                              </p:par>
                            </p:childTnLst>
                          </p:cTn>
                        </p:par>
                      </p:childTnLst>
                    </p:cTn>
                  </p:par>
                  <p:par>
                    <p:cTn id="86" fill="hold">
                      <p:stCondLst>
                        <p:cond delay="indefinite"/>
                      </p:stCondLst>
                      <p:childTnLst>
                        <p:par>
                          <p:cTn id="87" fill="hold">
                            <p:stCondLst>
                              <p:cond delay="0"/>
                            </p:stCondLst>
                            <p:childTnLst>
                              <p:par>
                                <p:cTn id="88" presetID="1" presetClass="exit" presetSubtype="0" fill="hold" nodeType="clickEffect">
                                  <p:stCondLst>
                                    <p:cond delay="0"/>
                                  </p:stCondLst>
                                  <p:childTnLst>
                                    <p:set>
                                      <p:cBhvr>
                                        <p:cTn id="89" dur="1" fill="hold">
                                          <p:stCondLst>
                                            <p:cond delay="0"/>
                                          </p:stCondLst>
                                        </p:cTn>
                                        <p:tgtEl>
                                          <p:spTgt spid="13"/>
                                        </p:tgtEl>
                                        <p:attrNameLst>
                                          <p:attrName>style.visibility</p:attrName>
                                        </p:attrNameLst>
                                      </p:cBhvr>
                                      <p:to>
                                        <p:strVal val="hidden"/>
                                      </p:to>
                                    </p:set>
                                  </p:childTnLst>
                                </p:cTn>
                              </p:par>
                              <p:par>
                                <p:cTn id="90" presetID="1" presetClass="exit" presetSubtype="0" fill="hold" grpId="2" nodeType="withEffect">
                                  <p:stCondLst>
                                    <p:cond delay="0"/>
                                  </p:stCondLst>
                                  <p:childTnLst>
                                    <p:set>
                                      <p:cBhvr>
                                        <p:cTn id="91" dur="1" fill="hold">
                                          <p:stCondLst>
                                            <p:cond delay="0"/>
                                          </p:stCondLst>
                                        </p:cTn>
                                        <p:tgtEl>
                                          <p:spTgt spid="14"/>
                                        </p:tgtEl>
                                        <p:attrNameLst>
                                          <p:attrName>style.visibility</p:attrName>
                                        </p:attrNameLst>
                                      </p:cBhvr>
                                      <p:to>
                                        <p:strVal val="hidden"/>
                                      </p:to>
                                    </p:set>
                                  </p:childTnLst>
                                </p:cTn>
                              </p:par>
                              <p:par>
                                <p:cTn id="92" presetID="1" presetClass="exit" presetSubtype="0" fill="hold" nodeType="withEffect">
                                  <p:stCondLst>
                                    <p:cond delay="0"/>
                                  </p:stCondLst>
                                  <p:childTnLst>
                                    <p:set>
                                      <p:cBhvr>
                                        <p:cTn id="93" dur="1" fill="hold">
                                          <p:stCondLst>
                                            <p:cond delay="0"/>
                                          </p:stCondLst>
                                        </p:cTn>
                                        <p:tgtEl>
                                          <p:spTgt spid="9"/>
                                        </p:tgtEl>
                                        <p:attrNameLst>
                                          <p:attrName>style.visibility</p:attrName>
                                        </p:attrNameLst>
                                      </p:cBhvr>
                                      <p:to>
                                        <p:strVal val="hidden"/>
                                      </p:to>
                                    </p:set>
                                  </p:childTnLst>
                                </p:cTn>
                              </p:par>
                              <p:par>
                                <p:cTn id="94" presetID="1" presetClass="exit" presetSubtype="0" fill="hold" grpId="2" nodeType="withEffect">
                                  <p:stCondLst>
                                    <p:cond delay="0"/>
                                  </p:stCondLst>
                                  <p:childTnLst>
                                    <p:set>
                                      <p:cBhvr>
                                        <p:cTn id="95" dur="1" fill="hold">
                                          <p:stCondLst>
                                            <p:cond delay="0"/>
                                          </p:stCondLst>
                                        </p:cTn>
                                        <p:tgtEl>
                                          <p:spTgt spid="11"/>
                                        </p:tgtEl>
                                        <p:attrNameLst>
                                          <p:attrName>style.visibility</p:attrName>
                                        </p:attrNameLst>
                                      </p:cBhvr>
                                      <p:to>
                                        <p:strVal val="hidden"/>
                                      </p:to>
                                    </p:set>
                                  </p:childTnLst>
                                </p:cTn>
                              </p:par>
                              <p:par>
                                <p:cTn id="96" presetID="1" presetClass="exit" presetSubtype="0" fill="hold" grpId="1" nodeType="withEffect">
                                  <p:stCondLst>
                                    <p:cond delay="0"/>
                                  </p:stCondLst>
                                  <p:childTnLst>
                                    <p:set>
                                      <p:cBhvr>
                                        <p:cTn id="97" dur="1" fill="hold">
                                          <p:stCondLst>
                                            <p:cond delay="0"/>
                                          </p:stCondLst>
                                        </p:cTn>
                                        <p:tgtEl>
                                          <p:spTgt spid="12"/>
                                        </p:tgtEl>
                                        <p:attrNameLst>
                                          <p:attrName>style.visibility</p:attrName>
                                        </p:attrNameLst>
                                      </p:cBhvr>
                                      <p:to>
                                        <p:strVal val="hidden"/>
                                      </p:to>
                                    </p:set>
                                  </p:childTnLst>
                                </p:cTn>
                              </p:par>
                            </p:childTnLst>
                          </p:cTn>
                        </p:par>
                        <p:par>
                          <p:cTn id="98" fill="hold">
                            <p:stCondLst>
                              <p:cond delay="0"/>
                            </p:stCondLst>
                            <p:childTnLst>
                              <p:par>
                                <p:cTn id="99" presetID="10" presetClass="entr" presetSubtype="0" fill="hold" nodeType="afterEffect">
                                  <p:stCondLst>
                                    <p:cond delay="0"/>
                                  </p:stCondLst>
                                  <p:childTnLst>
                                    <p:set>
                                      <p:cBhvr>
                                        <p:cTn id="100" dur="1" fill="hold">
                                          <p:stCondLst>
                                            <p:cond delay="0"/>
                                          </p:stCondLst>
                                        </p:cTn>
                                        <p:tgtEl>
                                          <p:spTgt spid="15"/>
                                        </p:tgtEl>
                                        <p:attrNameLst>
                                          <p:attrName>style.visibility</p:attrName>
                                        </p:attrNameLst>
                                      </p:cBhvr>
                                      <p:to>
                                        <p:strVal val="visible"/>
                                      </p:to>
                                    </p:set>
                                    <p:animEffect transition="in" filter="fade">
                                      <p:cBhvr>
                                        <p:cTn id="101" dur="500"/>
                                        <p:tgtEl>
                                          <p:spTgt spid="15"/>
                                        </p:tgtEl>
                                      </p:cBhvr>
                                    </p:animEffect>
                                  </p:childTnLst>
                                </p:cTn>
                              </p:par>
                            </p:childTnLst>
                          </p:cTn>
                        </p:par>
                        <p:par>
                          <p:cTn id="102" fill="hold">
                            <p:stCondLst>
                              <p:cond delay="500"/>
                            </p:stCondLst>
                            <p:childTnLst>
                              <p:par>
                                <p:cTn id="103" presetID="21" presetClass="entr" presetSubtype="1" fill="hold" grpId="0" nodeType="afterEffect">
                                  <p:stCondLst>
                                    <p:cond delay="0"/>
                                  </p:stCondLst>
                                  <p:childTnLst>
                                    <p:set>
                                      <p:cBhvr>
                                        <p:cTn id="104" dur="1" fill="hold">
                                          <p:stCondLst>
                                            <p:cond delay="0"/>
                                          </p:stCondLst>
                                        </p:cTn>
                                        <p:tgtEl>
                                          <p:spTgt spid="16"/>
                                        </p:tgtEl>
                                        <p:attrNameLst>
                                          <p:attrName>style.visibility</p:attrName>
                                        </p:attrNameLst>
                                      </p:cBhvr>
                                      <p:to>
                                        <p:strVal val="visible"/>
                                      </p:to>
                                    </p:set>
                                    <p:animEffect transition="in" filter="wheel(1)">
                                      <p:cBhvr>
                                        <p:cTn id="105" dur="750"/>
                                        <p:tgtEl>
                                          <p:spTgt spid="16"/>
                                        </p:tgtEl>
                                      </p:cBhvr>
                                    </p:animEffect>
                                  </p:childTnLst>
                                </p:cTn>
                              </p:par>
                            </p:childTnLst>
                          </p:cTn>
                        </p:par>
                        <p:par>
                          <p:cTn id="106" fill="hold">
                            <p:stCondLst>
                              <p:cond delay="1250"/>
                            </p:stCondLst>
                            <p:childTnLst>
                              <p:par>
                                <p:cTn id="107" presetID="26" presetClass="emph" presetSubtype="0" fill="hold" grpId="1" nodeType="afterEffect">
                                  <p:stCondLst>
                                    <p:cond delay="0"/>
                                  </p:stCondLst>
                                  <p:childTnLst>
                                    <p:animEffect transition="out" filter="fade">
                                      <p:cBhvr>
                                        <p:cTn id="108" dur="750" tmFilter="0, 0; .2, .5; .8, .5; 1, 0"/>
                                        <p:tgtEl>
                                          <p:spTgt spid="16"/>
                                        </p:tgtEl>
                                      </p:cBhvr>
                                    </p:animEffect>
                                    <p:animScale>
                                      <p:cBhvr>
                                        <p:cTn id="109" dur="375" autoRev="1" fill="hold"/>
                                        <p:tgtEl>
                                          <p:spTgt spid="16"/>
                                        </p:tgtEl>
                                      </p:cBhvr>
                                      <p:by x="105000" y="105000"/>
                                    </p:animScale>
                                  </p:childTnLst>
                                </p:cTn>
                              </p:par>
                            </p:childTnLst>
                          </p:cTn>
                        </p:par>
                      </p:childTnLst>
                    </p:cTn>
                  </p:par>
                  <p:par>
                    <p:cTn id="110" fill="hold">
                      <p:stCondLst>
                        <p:cond delay="indefinite"/>
                      </p:stCondLst>
                      <p:childTnLst>
                        <p:par>
                          <p:cTn id="111" fill="hold">
                            <p:stCondLst>
                              <p:cond delay="0"/>
                            </p:stCondLst>
                            <p:childTnLst>
                              <p:par>
                                <p:cTn id="112" presetID="21" presetClass="exit" presetSubtype="1" fill="hold" grpId="2" nodeType="clickEffect">
                                  <p:stCondLst>
                                    <p:cond delay="0"/>
                                  </p:stCondLst>
                                  <p:childTnLst>
                                    <p:animEffect transition="out" filter="wheel(1)">
                                      <p:cBhvr>
                                        <p:cTn id="113" dur="750"/>
                                        <p:tgtEl>
                                          <p:spTgt spid="16"/>
                                        </p:tgtEl>
                                      </p:cBhvr>
                                    </p:animEffect>
                                    <p:set>
                                      <p:cBhvr>
                                        <p:cTn id="114" dur="1" fill="hold">
                                          <p:stCondLst>
                                            <p:cond delay="749"/>
                                          </p:stCondLst>
                                        </p:cTn>
                                        <p:tgtEl>
                                          <p:spTgt spid="16"/>
                                        </p:tgtEl>
                                        <p:attrNameLst>
                                          <p:attrName>style.visibility</p:attrName>
                                        </p:attrNameLst>
                                      </p:cBhvr>
                                      <p:to>
                                        <p:strVal val="hidden"/>
                                      </p:to>
                                    </p:set>
                                  </p:childTnLst>
                                </p:cTn>
                              </p:par>
                            </p:childTnLst>
                          </p:cTn>
                        </p:par>
                        <p:par>
                          <p:cTn id="115" fill="hold">
                            <p:stCondLst>
                              <p:cond delay="750"/>
                            </p:stCondLst>
                            <p:childTnLst>
                              <p:par>
                                <p:cTn id="116" presetID="21" presetClass="entr" presetSubtype="1" fill="hold" grpId="0" nodeType="afterEffect">
                                  <p:stCondLst>
                                    <p:cond delay="0"/>
                                  </p:stCondLst>
                                  <p:childTnLst>
                                    <p:set>
                                      <p:cBhvr>
                                        <p:cTn id="117" dur="1" fill="hold">
                                          <p:stCondLst>
                                            <p:cond delay="0"/>
                                          </p:stCondLst>
                                        </p:cTn>
                                        <p:tgtEl>
                                          <p:spTgt spid="17"/>
                                        </p:tgtEl>
                                        <p:attrNameLst>
                                          <p:attrName>style.visibility</p:attrName>
                                        </p:attrNameLst>
                                      </p:cBhvr>
                                      <p:to>
                                        <p:strVal val="visible"/>
                                      </p:to>
                                    </p:set>
                                    <p:animEffect transition="in" filter="wheel(1)">
                                      <p:cBhvr>
                                        <p:cTn id="118" dur="750"/>
                                        <p:tgtEl>
                                          <p:spTgt spid="17"/>
                                        </p:tgtEl>
                                      </p:cBhvr>
                                    </p:animEffect>
                                  </p:childTnLst>
                                </p:cTn>
                              </p:par>
                            </p:childTnLst>
                          </p:cTn>
                        </p:par>
                        <p:par>
                          <p:cTn id="119" fill="hold">
                            <p:stCondLst>
                              <p:cond delay="1500"/>
                            </p:stCondLst>
                            <p:childTnLst>
                              <p:par>
                                <p:cTn id="120" presetID="26" presetClass="emph" presetSubtype="0" fill="hold" grpId="1" nodeType="afterEffect">
                                  <p:stCondLst>
                                    <p:cond delay="0"/>
                                  </p:stCondLst>
                                  <p:childTnLst>
                                    <p:animEffect transition="out" filter="fade">
                                      <p:cBhvr>
                                        <p:cTn id="121" dur="750" tmFilter="0, 0; .2, .5; .8, .5; 1, 0"/>
                                        <p:tgtEl>
                                          <p:spTgt spid="17"/>
                                        </p:tgtEl>
                                      </p:cBhvr>
                                    </p:animEffect>
                                    <p:animScale>
                                      <p:cBhvr>
                                        <p:cTn id="122" dur="375" autoRev="1" fill="hold"/>
                                        <p:tgtEl>
                                          <p:spTgt spid="1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5" grpId="2" animBg="1"/>
      <p:bldP spid="6" grpId="0" animBg="1"/>
      <p:bldP spid="6" grpId="1" animBg="1"/>
      <p:bldP spid="8" grpId="0" animBg="1"/>
      <p:bldP spid="8" grpId="1" animBg="1"/>
      <p:bldP spid="8" grpId="2" animBg="1"/>
      <p:bldP spid="10" grpId="0" animBg="1"/>
      <p:bldP spid="10" grpId="1" animBg="1"/>
      <p:bldP spid="10" grpId="2" animBg="1"/>
      <p:bldP spid="11" grpId="0" animBg="1"/>
      <p:bldP spid="11" grpId="1" animBg="1"/>
      <p:bldP spid="11" grpId="2" animBg="1"/>
      <p:bldP spid="12" grpId="0" animBg="1"/>
      <p:bldP spid="12" grpId="1" animBg="1"/>
      <p:bldP spid="14" grpId="0" animBg="1"/>
      <p:bldP spid="14" grpId="1" animBg="1"/>
      <p:bldP spid="14" grpId="2" animBg="1"/>
      <p:bldP spid="16" grpId="0" animBg="1"/>
      <p:bldP spid="16" grpId="1" animBg="1"/>
      <p:bldP spid="16" grpId="2" animBg="1"/>
      <p:bldP spid="17" grpId="0" animBg="1"/>
      <p:bldP spid="17" grpId="1"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流程图: 接点 1"/>
          <p:cNvSpPr>
            <a:spLocks noChangeAspect="1"/>
          </p:cNvSpPr>
          <p:nvPr/>
        </p:nvSpPr>
        <p:spPr>
          <a:xfrm>
            <a:off x="2189355" y="861030"/>
            <a:ext cx="540000" cy="540000"/>
          </a:xfrm>
          <a:prstGeom prst="flowChartConnector">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sz="1200" dirty="0" smtClean="0">
                <a:latin typeface="微软雅黑" panose="020B0503020204020204" pitchFamily="34" charset="-122"/>
                <a:ea typeface="微软雅黑" panose="020B0503020204020204" pitchFamily="34" charset="-122"/>
              </a:rPr>
              <a:t>前端</a:t>
            </a:r>
            <a:endParaRPr lang="zh-CN" altLang="en-US" sz="1200" dirty="0">
              <a:latin typeface="微软雅黑" panose="020B0503020204020204" pitchFamily="34" charset="-122"/>
              <a:ea typeface="微软雅黑" panose="020B0503020204020204" pitchFamily="34" charset="-122"/>
            </a:endParaRPr>
          </a:p>
        </p:txBody>
      </p:sp>
      <p:sp>
        <p:nvSpPr>
          <p:cNvPr id="3" name="流程图: 接点 2"/>
          <p:cNvSpPr>
            <a:spLocks noChangeAspect="1"/>
          </p:cNvSpPr>
          <p:nvPr/>
        </p:nvSpPr>
        <p:spPr>
          <a:xfrm>
            <a:off x="2189355" y="3380989"/>
            <a:ext cx="540000" cy="540000"/>
          </a:xfrm>
          <a:prstGeom prst="flowChartConnector">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sz="1200" dirty="0" smtClean="0">
                <a:latin typeface="微软雅黑" panose="020B0503020204020204" pitchFamily="34" charset="-122"/>
                <a:ea typeface="微软雅黑" panose="020B0503020204020204" pitchFamily="34" charset="-122"/>
              </a:rPr>
              <a:t>后端</a:t>
            </a:r>
            <a:endParaRPr lang="zh-CN" altLang="en-US" sz="1200" dirty="0">
              <a:latin typeface="微软雅黑" panose="020B0503020204020204" pitchFamily="34" charset="-122"/>
              <a:ea typeface="微软雅黑" panose="020B0503020204020204" pitchFamily="34" charset="-122"/>
            </a:endParaRPr>
          </a:p>
        </p:txBody>
      </p:sp>
      <p:sp>
        <p:nvSpPr>
          <p:cNvPr id="4" name="矩形 3"/>
          <p:cNvSpPr/>
          <p:nvPr/>
        </p:nvSpPr>
        <p:spPr>
          <a:xfrm>
            <a:off x="3159005" y="880159"/>
            <a:ext cx="863947" cy="504056"/>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dirty="0" smtClean="0">
                <a:latin typeface="微软雅黑" panose="020B0503020204020204" pitchFamily="34" charset="-122"/>
                <a:ea typeface="微软雅黑" panose="020B0503020204020204" pitchFamily="34" charset="-122"/>
              </a:rPr>
              <a:t>设计</a:t>
            </a:r>
            <a:endParaRPr lang="zh-CN" altLang="en-US" dirty="0">
              <a:latin typeface="微软雅黑" panose="020B0503020204020204" pitchFamily="34" charset="-122"/>
              <a:ea typeface="微软雅黑" panose="020B0503020204020204" pitchFamily="34" charset="-122"/>
            </a:endParaRPr>
          </a:p>
        </p:txBody>
      </p:sp>
      <p:sp>
        <p:nvSpPr>
          <p:cNvPr id="5" name="矩形 4"/>
          <p:cNvSpPr/>
          <p:nvPr/>
        </p:nvSpPr>
        <p:spPr>
          <a:xfrm>
            <a:off x="3161463" y="3395914"/>
            <a:ext cx="861489" cy="504056"/>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dirty="0" smtClean="0">
                <a:latin typeface="微软雅黑" panose="020B0503020204020204" pitchFamily="34" charset="-122"/>
                <a:ea typeface="微软雅黑" panose="020B0503020204020204" pitchFamily="34" charset="-122"/>
              </a:rPr>
              <a:t>设计</a:t>
            </a:r>
            <a:endParaRPr lang="zh-CN" altLang="en-US" dirty="0">
              <a:latin typeface="微软雅黑" panose="020B0503020204020204" pitchFamily="34" charset="-122"/>
              <a:ea typeface="微软雅黑" panose="020B0503020204020204" pitchFamily="34" charset="-122"/>
            </a:endParaRPr>
          </a:p>
        </p:txBody>
      </p:sp>
      <p:sp>
        <p:nvSpPr>
          <p:cNvPr id="6" name="矩形 5"/>
          <p:cNvSpPr/>
          <p:nvPr/>
        </p:nvSpPr>
        <p:spPr>
          <a:xfrm>
            <a:off x="4452602" y="880159"/>
            <a:ext cx="864096" cy="504056"/>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dirty="0">
                <a:latin typeface="微软雅黑" panose="020B0503020204020204" pitchFamily="34" charset="-122"/>
                <a:ea typeface="微软雅黑" panose="020B0503020204020204" pitchFamily="34" charset="-122"/>
              </a:rPr>
              <a:t>编码</a:t>
            </a:r>
          </a:p>
        </p:txBody>
      </p:sp>
      <p:sp>
        <p:nvSpPr>
          <p:cNvPr id="7" name="矩形 6"/>
          <p:cNvSpPr/>
          <p:nvPr/>
        </p:nvSpPr>
        <p:spPr>
          <a:xfrm>
            <a:off x="4452602" y="3395914"/>
            <a:ext cx="864096" cy="504056"/>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dirty="0">
                <a:latin typeface="微软雅黑" panose="020B0503020204020204" pitchFamily="34" charset="-122"/>
                <a:ea typeface="微软雅黑" panose="020B0503020204020204" pitchFamily="34" charset="-122"/>
              </a:rPr>
              <a:t>编码</a:t>
            </a:r>
          </a:p>
        </p:txBody>
      </p:sp>
      <p:sp>
        <p:nvSpPr>
          <p:cNvPr id="8" name="矩形 7"/>
          <p:cNvSpPr/>
          <p:nvPr/>
        </p:nvSpPr>
        <p:spPr>
          <a:xfrm>
            <a:off x="5746348" y="885630"/>
            <a:ext cx="864096" cy="504056"/>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dirty="0">
                <a:latin typeface="微软雅黑" panose="020B0503020204020204" pitchFamily="34" charset="-122"/>
                <a:ea typeface="微软雅黑" panose="020B0503020204020204" pitchFamily="34" charset="-122"/>
              </a:rPr>
              <a:t>自测</a:t>
            </a:r>
          </a:p>
        </p:txBody>
      </p:sp>
      <p:sp>
        <p:nvSpPr>
          <p:cNvPr id="9" name="矩形 8"/>
          <p:cNvSpPr/>
          <p:nvPr/>
        </p:nvSpPr>
        <p:spPr>
          <a:xfrm>
            <a:off x="5746348" y="3395914"/>
            <a:ext cx="864096" cy="504056"/>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dirty="0">
                <a:latin typeface="微软雅黑" panose="020B0503020204020204" pitchFamily="34" charset="-122"/>
                <a:ea typeface="微软雅黑" panose="020B0503020204020204" pitchFamily="34" charset="-122"/>
              </a:rPr>
              <a:t>自测</a:t>
            </a:r>
          </a:p>
        </p:txBody>
      </p:sp>
      <p:sp>
        <p:nvSpPr>
          <p:cNvPr id="10" name="矩形 9"/>
          <p:cNvSpPr/>
          <p:nvPr/>
        </p:nvSpPr>
        <p:spPr>
          <a:xfrm>
            <a:off x="7049895" y="2142321"/>
            <a:ext cx="864096" cy="504056"/>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dirty="0">
                <a:latin typeface="微软雅黑" panose="020B0503020204020204" pitchFamily="34" charset="-122"/>
                <a:ea typeface="微软雅黑" panose="020B0503020204020204" pitchFamily="34" charset="-122"/>
              </a:rPr>
              <a:t>联调</a:t>
            </a:r>
          </a:p>
        </p:txBody>
      </p:sp>
      <p:sp>
        <p:nvSpPr>
          <p:cNvPr id="11" name="右箭头 10"/>
          <p:cNvSpPr/>
          <p:nvPr/>
        </p:nvSpPr>
        <p:spPr>
          <a:xfrm>
            <a:off x="2785321" y="987601"/>
            <a:ext cx="317717" cy="310154"/>
          </a:xfrm>
          <a:prstGeom prst="rightArrow">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2" name="右箭头 11"/>
          <p:cNvSpPr/>
          <p:nvPr/>
        </p:nvSpPr>
        <p:spPr>
          <a:xfrm>
            <a:off x="2785320" y="3500554"/>
            <a:ext cx="317717" cy="310154"/>
          </a:xfrm>
          <a:prstGeom prst="rightArrow">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3" name="右箭头 12"/>
          <p:cNvSpPr/>
          <p:nvPr/>
        </p:nvSpPr>
        <p:spPr>
          <a:xfrm>
            <a:off x="4078919" y="987601"/>
            <a:ext cx="317717" cy="310154"/>
          </a:xfrm>
          <a:prstGeom prst="rightArrow">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4" name="右箭头 13"/>
          <p:cNvSpPr/>
          <p:nvPr/>
        </p:nvSpPr>
        <p:spPr>
          <a:xfrm>
            <a:off x="4078918" y="3498689"/>
            <a:ext cx="317717" cy="310154"/>
          </a:xfrm>
          <a:prstGeom prst="rightArrow">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5" name="右箭头 14"/>
          <p:cNvSpPr/>
          <p:nvPr/>
        </p:nvSpPr>
        <p:spPr>
          <a:xfrm>
            <a:off x="5372664" y="982581"/>
            <a:ext cx="317717" cy="310154"/>
          </a:xfrm>
          <a:prstGeom prst="rightArrow">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6" name="右箭头 15"/>
          <p:cNvSpPr/>
          <p:nvPr/>
        </p:nvSpPr>
        <p:spPr>
          <a:xfrm>
            <a:off x="5372664" y="3500554"/>
            <a:ext cx="317717" cy="310154"/>
          </a:xfrm>
          <a:prstGeom prst="rightArrow">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7" name="矩形 16"/>
          <p:cNvSpPr/>
          <p:nvPr/>
        </p:nvSpPr>
        <p:spPr>
          <a:xfrm rot="5400000">
            <a:off x="6959705" y="766277"/>
            <a:ext cx="153740" cy="737195"/>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8" name="右箭头 17"/>
          <p:cNvSpPr/>
          <p:nvPr/>
        </p:nvSpPr>
        <p:spPr>
          <a:xfrm rot="5400000">
            <a:off x="6960648" y="1424222"/>
            <a:ext cx="1042590" cy="310154"/>
          </a:xfrm>
          <a:prstGeom prst="rightArrow">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9" name="矩形 18"/>
          <p:cNvSpPr/>
          <p:nvPr/>
        </p:nvSpPr>
        <p:spPr>
          <a:xfrm rot="5400000">
            <a:off x="6958138" y="3281749"/>
            <a:ext cx="153740" cy="737195"/>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20" name="右箭头 19"/>
          <p:cNvSpPr/>
          <p:nvPr/>
        </p:nvSpPr>
        <p:spPr>
          <a:xfrm rot="16200000">
            <a:off x="6975612" y="3065442"/>
            <a:ext cx="1012662" cy="310154"/>
          </a:xfrm>
          <a:prstGeom prst="rightArrow">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21" name="右箭头 20"/>
          <p:cNvSpPr/>
          <p:nvPr/>
        </p:nvSpPr>
        <p:spPr>
          <a:xfrm>
            <a:off x="7962695" y="2239272"/>
            <a:ext cx="317717" cy="310154"/>
          </a:xfrm>
          <a:prstGeom prst="rightArrow">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23" name="虚尾箭头 22"/>
          <p:cNvSpPr/>
          <p:nvPr/>
        </p:nvSpPr>
        <p:spPr>
          <a:xfrm rot="5400000">
            <a:off x="3313934" y="1518502"/>
            <a:ext cx="554087" cy="497192"/>
          </a:xfrm>
          <a:prstGeom prst="stripedRightArrow">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24" name="虚尾箭头 23"/>
          <p:cNvSpPr/>
          <p:nvPr/>
        </p:nvSpPr>
        <p:spPr>
          <a:xfrm rot="16200000">
            <a:off x="3315456" y="2771604"/>
            <a:ext cx="554087" cy="497192"/>
          </a:xfrm>
          <a:prstGeom prst="stripedRightArrow">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22" name="矩形 21">
            <a:hlinkClick r:id="rId2" action="ppaction://hlinksldjump"/>
          </p:cNvPr>
          <p:cNvSpPr/>
          <p:nvPr/>
        </p:nvSpPr>
        <p:spPr>
          <a:xfrm>
            <a:off x="3159005" y="2141621"/>
            <a:ext cx="863947" cy="504056"/>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CN" dirty="0" smtClean="0">
                <a:latin typeface="微软雅黑" panose="020B0503020204020204" pitchFamily="34" charset="-122"/>
                <a:ea typeface="微软雅黑" panose="020B0503020204020204" pitchFamily="34" charset="-122"/>
              </a:rPr>
              <a:t>NEI</a:t>
            </a:r>
            <a:endParaRPr lang="zh-CN" altLang="en-US" dirty="0">
              <a:latin typeface="微软雅黑" panose="020B0503020204020204" pitchFamily="34" charset="-122"/>
              <a:ea typeface="微软雅黑" panose="020B0503020204020204" pitchFamily="34" charset="-122"/>
            </a:endParaRPr>
          </a:p>
        </p:txBody>
      </p:sp>
      <p:sp>
        <p:nvSpPr>
          <p:cNvPr id="29" name="矩形 28">
            <a:hlinkClick r:id="rId3"/>
          </p:cNvPr>
          <p:cNvSpPr/>
          <p:nvPr/>
        </p:nvSpPr>
        <p:spPr>
          <a:xfrm>
            <a:off x="4452602" y="2141621"/>
            <a:ext cx="864096" cy="504056"/>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sz="1200" dirty="0" smtClean="0">
                <a:latin typeface="微软雅黑" panose="020B0503020204020204" pitchFamily="34" charset="-122"/>
                <a:ea typeface="微软雅黑" panose="020B0503020204020204" pitchFamily="34" charset="-122"/>
              </a:rPr>
              <a:t>构建工具</a:t>
            </a:r>
            <a:endParaRPr lang="zh-CN" altLang="en-US" sz="1200" dirty="0">
              <a:latin typeface="微软雅黑" panose="020B0503020204020204" pitchFamily="34" charset="-122"/>
              <a:ea typeface="微软雅黑" panose="020B0503020204020204" pitchFamily="34" charset="-122"/>
            </a:endParaRPr>
          </a:p>
        </p:txBody>
      </p:sp>
      <p:sp>
        <p:nvSpPr>
          <p:cNvPr id="30" name="虚尾箭头 29"/>
          <p:cNvSpPr/>
          <p:nvPr/>
        </p:nvSpPr>
        <p:spPr>
          <a:xfrm rot="16200000">
            <a:off x="4607607" y="1518502"/>
            <a:ext cx="554087" cy="497192"/>
          </a:xfrm>
          <a:prstGeom prst="stripedRightArrow">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31" name="虚尾箭头 30"/>
          <p:cNvSpPr/>
          <p:nvPr/>
        </p:nvSpPr>
        <p:spPr>
          <a:xfrm rot="16200000">
            <a:off x="5925508" y="1494274"/>
            <a:ext cx="505632" cy="497192"/>
          </a:xfrm>
          <a:prstGeom prst="stripedRightArrow">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32" name="虚尾箭头 31"/>
          <p:cNvSpPr/>
          <p:nvPr/>
        </p:nvSpPr>
        <p:spPr>
          <a:xfrm rot="5400000">
            <a:off x="4607607" y="2771605"/>
            <a:ext cx="554087" cy="497192"/>
          </a:xfrm>
          <a:prstGeom prst="stripedRightArrow">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34" name="矩形 33">
            <a:hlinkClick r:id="rId4"/>
          </p:cNvPr>
          <p:cNvSpPr/>
          <p:nvPr/>
        </p:nvSpPr>
        <p:spPr>
          <a:xfrm>
            <a:off x="5693392" y="2071414"/>
            <a:ext cx="979510" cy="283876"/>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sz="1200" dirty="0" smtClean="0">
                <a:latin typeface="微软雅黑" panose="020B0503020204020204" pitchFamily="34" charset="-122"/>
                <a:ea typeface="微软雅黑" panose="020B0503020204020204" pitchFamily="34" charset="-122"/>
              </a:rPr>
              <a:t>模拟容器</a:t>
            </a:r>
            <a:endParaRPr lang="zh-CN" altLang="en-US" sz="1200" dirty="0">
              <a:latin typeface="微软雅黑" panose="020B0503020204020204" pitchFamily="34" charset="-122"/>
              <a:ea typeface="微软雅黑" panose="020B0503020204020204" pitchFamily="34" charset="-122"/>
            </a:endParaRPr>
          </a:p>
        </p:txBody>
      </p:sp>
      <p:sp>
        <p:nvSpPr>
          <p:cNvPr id="37" name="矩形 36">
            <a:hlinkClick r:id="rId5" action="ppaction://hlinksldjump"/>
          </p:cNvPr>
          <p:cNvSpPr/>
          <p:nvPr/>
        </p:nvSpPr>
        <p:spPr>
          <a:xfrm>
            <a:off x="5693391" y="2428171"/>
            <a:ext cx="979511" cy="286016"/>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CN" sz="1200" b="1" dirty="0"/>
              <a:t>Phosphorus</a:t>
            </a:r>
            <a:endParaRPr lang="zh-CN" altLang="en-US" sz="1000" dirty="0">
              <a:latin typeface="微软雅黑" panose="020B0503020204020204" pitchFamily="34" charset="-122"/>
              <a:ea typeface="微软雅黑" panose="020B0503020204020204" pitchFamily="34" charset="-122"/>
            </a:endParaRPr>
          </a:p>
        </p:txBody>
      </p:sp>
      <p:sp>
        <p:nvSpPr>
          <p:cNvPr id="38" name="虚尾箭头 37"/>
          <p:cNvSpPr/>
          <p:nvPr/>
        </p:nvSpPr>
        <p:spPr>
          <a:xfrm rot="5400000">
            <a:off x="5923589" y="2793915"/>
            <a:ext cx="509469" cy="497192"/>
          </a:xfrm>
          <a:prstGeom prst="stripedRightArrow">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33" name="矩形 32"/>
          <p:cNvSpPr/>
          <p:nvPr/>
        </p:nvSpPr>
        <p:spPr>
          <a:xfrm>
            <a:off x="821203" y="2139531"/>
            <a:ext cx="864096" cy="504056"/>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dirty="0">
                <a:latin typeface="微软雅黑" panose="020B0503020204020204" pitchFamily="34" charset="-122"/>
                <a:ea typeface="微软雅黑" panose="020B0503020204020204" pitchFamily="34" charset="-122"/>
              </a:rPr>
              <a:t>交互</a:t>
            </a:r>
          </a:p>
        </p:txBody>
      </p:sp>
      <p:sp>
        <p:nvSpPr>
          <p:cNvPr id="35" name="右箭头 34"/>
          <p:cNvSpPr/>
          <p:nvPr/>
        </p:nvSpPr>
        <p:spPr>
          <a:xfrm>
            <a:off x="1172625" y="975953"/>
            <a:ext cx="878538" cy="310154"/>
          </a:xfrm>
          <a:prstGeom prst="rightArrow">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36" name="矩形 35"/>
          <p:cNvSpPr/>
          <p:nvPr/>
        </p:nvSpPr>
        <p:spPr>
          <a:xfrm>
            <a:off x="1172625" y="1203598"/>
            <a:ext cx="153740" cy="873265"/>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39" name="右箭头 38"/>
          <p:cNvSpPr/>
          <p:nvPr/>
        </p:nvSpPr>
        <p:spPr>
          <a:xfrm>
            <a:off x="1177935" y="3507854"/>
            <a:ext cx="873227" cy="310154"/>
          </a:xfrm>
          <a:prstGeom prst="rightArrow">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40" name="矩形 39"/>
          <p:cNvSpPr/>
          <p:nvPr/>
        </p:nvSpPr>
        <p:spPr>
          <a:xfrm>
            <a:off x="1178449" y="2722635"/>
            <a:ext cx="153740" cy="867221"/>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41" name="右箭头 40"/>
          <p:cNvSpPr/>
          <p:nvPr/>
        </p:nvSpPr>
        <p:spPr>
          <a:xfrm>
            <a:off x="454782" y="2240803"/>
            <a:ext cx="317717" cy="310154"/>
          </a:xfrm>
          <a:prstGeom prst="rightArrow">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46" name="矩形 45"/>
          <p:cNvSpPr/>
          <p:nvPr/>
        </p:nvSpPr>
        <p:spPr>
          <a:xfrm>
            <a:off x="4455025" y="880159"/>
            <a:ext cx="864096" cy="504056"/>
          </a:xfrm>
          <a:prstGeom prst="rect">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dirty="0">
                <a:latin typeface="微软雅黑" panose="020B0503020204020204" pitchFamily="34" charset="-122"/>
                <a:ea typeface="微软雅黑" panose="020B0503020204020204" pitchFamily="34" charset="-122"/>
              </a:rPr>
              <a:t>编码</a:t>
            </a:r>
          </a:p>
        </p:txBody>
      </p:sp>
      <p:sp>
        <p:nvSpPr>
          <p:cNvPr id="47" name="矩形 46"/>
          <p:cNvSpPr/>
          <p:nvPr/>
        </p:nvSpPr>
        <p:spPr>
          <a:xfrm>
            <a:off x="4457960" y="3394725"/>
            <a:ext cx="864096" cy="504056"/>
          </a:xfrm>
          <a:prstGeom prst="rect">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dirty="0">
                <a:latin typeface="微软雅黑" panose="020B0503020204020204" pitchFamily="34" charset="-122"/>
                <a:ea typeface="微软雅黑" panose="020B0503020204020204" pitchFamily="34" charset="-122"/>
              </a:rPr>
              <a:t>编码</a:t>
            </a:r>
          </a:p>
        </p:txBody>
      </p:sp>
      <p:sp>
        <p:nvSpPr>
          <p:cNvPr id="48" name="矩形 47">
            <a:hlinkClick r:id="rId3"/>
          </p:cNvPr>
          <p:cNvSpPr/>
          <p:nvPr/>
        </p:nvSpPr>
        <p:spPr>
          <a:xfrm>
            <a:off x="4452602" y="2140335"/>
            <a:ext cx="864096" cy="504056"/>
          </a:xfrm>
          <a:prstGeom prst="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zh-CN" altLang="en-US" sz="1200" dirty="0" smtClean="0">
                <a:latin typeface="微软雅黑" panose="020B0503020204020204" pitchFamily="34" charset="-122"/>
                <a:ea typeface="微软雅黑" panose="020B0503020204020204" pitchFamily="34" charset="-122"/>
              </a:rPr>
              <a:t>构建工具</a:t>
            </a:r>
            <a:endParaRPr lang="zh-CN" altLang="en-US" sz="12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449184587"/>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fade">
                                      <p:cBhvr>
                                        <p:cTn id="7" dur="750"/>
                                        <p:tgtEl>
                                          <p:spTgt spid="4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7"/>
                                        </p:tgtEl>
                                        <p:attrNameLst>
                                          <p:attrName>style.visibility</p:attrName>
                                        </p:attrNameLst>
                                      </p:cBhvr>
                                      <p:to>
                                        <p:strVal val="visible"/>
                                      </p:to>
                                    </p:set>
                                    <p:animEffect transition="in" filter="fade">
                                      <p:cBhvr>
                                        <p:cTn id="10" dur="750"/>
                                        <p:tgtEl>
                                          <p:spTgt spid="4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8"/>
                                        </p:tgtEl>
                                        <p:attrNameLst>
                                          <p:attrName>style.visibility</p:attrName>
                                        </p:attrNameLst>
                                      </p:cBhvr>
                                      <p:to>
                                        <p:strVal val="visible"/>
                                      </p:to>
                                    </p:set>
                                    <p:animEffect transition="in" filter="fade">
                                      <p:cBhvr>
                                        <p:cTn id="15" dur="75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47" grpId="0" animBg="1"/>
      <p:bldP spid="48"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555776" y="2146426"/>
            <a:ext cx="4032448" cy="504056"/>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CN" sz="2000" dirty="0" smtClean="0">
                <a:latin typeface="Monaco" panose="00000400000000000000" pitchFamily="2" charset="0"/>
                <a:ea typeface="微软雅黑" panose="020B0503020204020204" pitchFamily="34" charset="-122"/>
              </a:rPr>
              <a:t>&gt; </a:t>
            </a:r>
            <a:r>
              <a:rPr lang="en-US" altLang="zh-CN" sz="2000" dirty="0" err="1" smtClean="0">
                <a:latin typeface="Monaco" panose="00000400000000000000" pitchFamily="2" charset="0"/>
                <a:ea typeface="微软雅黑" panose="020B0503020204020204" pitchFamily="34" charset="-122"/>
              </a:rPr>
              <a:t>nei</a:t>
            </a:r>
            <a:r>
              <a:rPr lang="en-US" altLang="zh-CN" sz="2000" dirty="0" smtClean="0">
                <a:latin typeface="Monaco" panose="00000400000000000000" pitchFamily="2" charset="0"/>
                <a:ea typeface="微软雅黑" panose="020B0503020204020204" pitchFamily="34" charset="-122"/>
              </a:rPr>
              <a:t> </a:t>
            </a:r>
            <a:r>
              <a:rPr lang="en-US" altLang="zh-CN" sz="2000" dirty="0">
                <a:latin typeface="Monaco" panose="00000400000000000000" pitchFamily="2" charset="0"/>
                <a:ea typeface="微软雅黑" panose="020B0503020204020204" pitchFamily="34" charset="-122"/>
              </a:rPr>
              <a:t>build 10680,10681</a:t>
            </a:r>
            <a:endParaRPr lang="zh-CN" altLang="en-US" sz="2000" dirty="0">
              <a:latin typeface="Monaco" panose="00000400000000000000" pitchFamily="2" charset="0"/>
              <a:ea typeface="微软雅黑" panose="020B0503020204020204" pitchFamily="34" charset="-122"/>
            </a:endParaRPr>
          </a:p>
        </p:txBody>
      </p:sp>
      <p:sp>
        <p:nvSpPr>
          <p:cNvPr id="6" name="矩形 5"/>
          <p:cNvSpPr/>
          <p:nvPr/>
        </p:nvSpPr>
        <p:spPr>
          <a:xfrm>
            <a:off x="4572000" y="2149369"/>
            <a:ext cx="1872208" cy="487665"/>
          </a:xfrm>
          <a:prstGeom prst="rect">
            <a:avLst/>
          </a:prstGeom>
          <a:noFill/>
          <a:ln w="38100"/>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pic>
        <p:nvPicPr>
          <p:cNvPr id="7" name="图片 6"/>
          <p:cNvPicPr>
            <a:picLocks noChangeAspect="1"/>
          </p:cNvPicPr>
          <p:nvPr/>
        </p:nvPicPr>
        <p:blipFill>
          <a:blip r:embed="rId2"/>
          <a:stretch>
            <a:fillRect/>
          </a:stretch>
        </p:blipFill>
        <p:spPr>
          <a:xfrm>
            <a:off x="2555776" y="1812719"/>
            <a:ext cx="4033773" cy="2575066"/>
          </a:xfrm>
          <a:prstGeom prst="rect">
            <a:avLst/>
          </a:prstGeom>
          <a:ln>
            <a:noFill/>
          </a:ln>
          <a:effectLst>
            <a:outerShdw blurRad="190500" algn="tl" rotWithShape="0">
              <a:srgbClr val="000000">
                <a:alpha val="70000"/>
              </a:srgbClr>
            </a:outerShdw>
          </a:effectLst>
        </p:spPr>
      </p:pic>
      <p:sp>
        <p:nvSpPr>
          <p:cNvPr id="8" name="矩形 7"/>
          <p:cNvSpPr/>
          <p:nvPr/>
        </p:nvSpPr>
        <p:spPr>
          <a:xfrm>
            <a:off x="2562500" y="3564030"/>
            <a:ext cx="1397432" cy="216024"/>
          </a:xfrm>
          <a:prstGeom prst="rect">
            <a:avLst/>
          </a:prstGeom>
          <a:noFill/>
          <a:ln w="38100"/>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
        <p:nvSpPr>
          <p:cNvPr id="9" name="矩形 8"/>
          <p:cNvSpPr/>
          <p:nvPr/>
        </p:nvSpPr>
        <p:spPr>
          <a:xfrm>
            <a:off x="6207082" y="1815666"/>
            <a:ext cx="374108" cy="216024"/>
          </a:xfrm>
          <a:prstGeom prst="rect">
            <a:avLst/>
          </a:prstGeom>
          <a:noFill/>
          <a:ln w="38100"/>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1963748433"/>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type="lt">
                                    <p:tmAbs val="50"/>
                                  </p:iterate>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1" presetClass="entr" presetSubtype="1"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heel(1)">
                                      <p:cBhvr>
                                        <p:cTn id="11" dur="750"/>
                                        <p:tgtEl>
                                          <p:spTgt spid="6"/>
                                        </p:tgtEl>
                                      </p:cBhvr>
                                    </p:animEffect>
                                  </p:childTnLst>
                                </p:cTn>
                              </p:par>
                            </p:childTnLst>
                          </p:cTn>
                        </p:par>
                        <p:par>
                          <p:cTn id="12" fill="hold">
                            <p:stCondLst>
                              <p:cond delay="750"/>
                            </p:stCondLst>
                            <p:childTnLst>
                              <p:par>
                                <p:cTn id="13" presetID="26" presetClass="emph" presetSubtype="0" fill="hold" grpId="1" nodeType="afterEffect">
                                  <p:stCondLst>
                                    <p:cond delay="0"/>
                                  </p:stCondLst>
                                  <p:childTnLst>
                                    <p:animEffect transition="out" filter="fade">
                                      <p:cBhvr>
                                        <p:cTn id="14" dur="750" tmFilter="0, 0; .2, .5; .8, .5; 1, 0"/>
                                        <p:tgtEl>
                                          <p:spTgt spid="6"/>
                                        </p:tgtEl>
                                      </p:cBhvr>
                                    </p:animEffect>
                                    <p:animScale>
                                      <p:cBhvr>
                                        <p:cTn id="15" dur="375" autoRev="1" fill="hold"/>
                                        <p:tgtEl>
                                          <p:spTgt spid="6"/>
                                        </p:tgtEl>
                                      </p:cBhvr>
                                      <p:by x="105000" y="105000"/>
                                    </p:animScale>
                                  </p:childTnLst>
                                </p:cTn>
                              </p:par>
                            </p:childTnLst>
                          </p:cTn>
                        </p:par>
                      </p:childTnLst>
                    </p:cTn>
                  </p:par>
                  <p:par>
                    <p:cTn id="16" fill="hold">
                      <p:stCondLst>
                        <p:cond delay="indefinite"/>
                      </p:stCondLst>
                      <p:childTnLst>
                        <p:par>
                          <p:cTn id="17" fill="hold">
                            <p:stCondLst>
                              <p:cond delay="0"/>
                            </p:stCondLst>
                            <p:childTnLst>
                              <p:par>
                                <p:cTn id="18" presetID="64" presetClass="path" presetSubtype="0" accel="50000" decel="50000" fill="hold" grpId="1" nodeType="clickEffect">
                                  <p:stCondLst>
                                    <p:cond delay="0"/>
                                  </p:stCondLst>
                                  <p:iterate type="lt">
                                    <p:tmPct val="0"/>
                                  </p:iterate>
                                  <p:childTnLst>
                                    <p:animMotion origin="layout" path="M 0 1.97531E-6 L 0 -0.25 " pathEditMode="relative" rAng="0" ptsTypes="AA">
                                      <p:cBhvr>
                                        <p:cTn id="19" dur="1000" fill="hold"/>
                                        <p:tgtEl>
                                          <p:spTgt spid="2"/>
                                        </p:tgtEl>
                                        <p:attrNameLst>
                                          <p:attrName>ppt_x</p:attrName>
                                          <p:attrName>ppt_y</p:attrName>
                                        </p:attrNameLst>
                                      </p:cBhvr>
                                      <p:rCtr x="0" y="-12500"/>
                                    </p:animMotion>
                                  </p:childTnLst>
                                </p:cTn>
                              </p:par>
                              <p:par>
                                <p:cTn id="20" presetID="64" presetClass="path" presetSubtype="0" accel="50000" decel="50000" fill="hold" grpId="2" nodeType="withEffect">
                                  <p:stCondLst>
                                    <p:cond delay="0"/>
                                  </p:stCondLst>
                                  <p:childTnLst>
                                    <p:animMotion origin="layout" path="M 3.05556E-6 -3.45679E-6 L 3.05556E-6 -0.25 " pathEditMode="relative" rAng="0" ptsTypes="AA">
                                      <p:cBhvr>
                                        <p:cTn id="21" dur="1000" fill="hold"/>
                                        <p:tgtEl>
                                          <p:spTgt spid="6"/>
                                        </p:tgtEl>
                                        <p:attrNameLst>
                                          <p:attrName>ppt_x</p:attrName>
                                          <p:attrName>ppt_y</p:attrName>
                                        </p:attrNameLst>
                                      </p:cBhvr>
                                      <p:rCtr x="0" y="-12500"/>
                                    </p:animMotion>
                                  </p:childTnLst>
                                </p:cTn>
                              </p:par>
                              <p:par>
                                <p:cTn id="22" presetID="53" presetClass="entr" presetSubtype="16" fill="hold" nodeType="withEffect">
                                  <p:stCondLst>
                                    <p:cond delay="0"/>
                                  </p:stCondLst>
                                  <p:childTnLst>
                                    <p:set>
                                      <p:cBhvr>
                                        <p:cTn id="23" dur="1" fill="hold">
                                          <p:stCondLst>
                                            <p:cond delay="0"/>
                                          </p:stCondLst>
                                        </p:cTn>
                                        <p:tgtEl>
                                          <p:spTgt spid="7"/>
                                        </p:tgtEl>
                                        <p:attrNameLst>
                                          <p:attrName>style.visibility</p:attrName>
                                        </p:attrNameLst>
                                      </p:cBhvr>
                                      <p:to>
                                        <p:strVal val="visible"/>
                                      </p:to>
                                    </p:set>
                                    <p:anim calcmode="lin" valueType="num">
                                      <p:cBhvr>
                                        <p:cTn id="24" dur="1000" fill="hold"/>
                                        <p:tgtEl>
                                          <p:spTgt spid="7"/>
                                        </p:tgtEl>
                                        <p:attrNameLst>
                                          <p:attrName>ppt_w</p:attrName>
                                        </p:attrNameLst>
                                      </p:cBhvr>
                                      <p:tavLst>
                                        <p:tav tm="0">
                                          <p:val>
                                            <p:fltVal val="0"/>
                                          </p:val>
                                        </p:tav>
                                        <p:tav tm="100000">
                                          <p:val>
                                            <p:strVal val="#ppt_w"/>
                                          </p:val>
                                        </p:tav>
                                      </p:tavLst>
                                    </p:anim>
                                    <p:anim calcmode="lin" valueType="num">
                                      <p:cBhvr>
                                        <p:cTn id="25" dur="1000" fill="hold"/>
                                        <p:tgtEl>
                                          <p:spTgt spid="7"/>
                                        </p:tgtEl>
                                        <p:attrNameLst>
                                          <p:attrName>ppt_h</p:attrName>
                                        </p:attrNameLst>
                                      </p:cBhvr>
                                      <p:tavLst>
                                        <p:tav tm="0">
                                          <p:val>
                                            <p:fltVal val="0"/>
                                          </p:val>
                                        </p:tav>
                                        <p:tav tm="100000">
                                          <p:val>
                                            <p:strVal val="#ppt_h"/>
                                          </p:val>
                                        </p:tav>
                                      </p:tavLst>
                                    </p:anim>
                                    <p:animEffect transition="in" filter="fade">
                                      <p:cBhvr>
                                        <p:cTn id="26" dur="1000"/>
                                        <p:tgtEl>
                                          <p:spTgt spid="7"/>
                                        </p:tgtEl>
                                      </p:cBhvr>
                                    </p:animEffect>
                                  </p:childTnLst>
                                </p:cTn>
                              </p:par>
                            </p:childTnLst>
                          </p:cTn>
                        </p:par>
                        <p:par>
                          <p:cTn id="27" fill="hold">
                            <p:stCondLst>
                              <p:cond delay="1000"/>
                            </p:stCondLst>
                            <p:childTnLst>
                              <p:par>
                                <p:cTn id="28" presetID="21" presetClass="entr" presetSubtype="1" fill="hold" grpId="0" nodeType="after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wheel(1)">
                                      <p:cBhvr>
                                        <p:cTn id="30" dur="750"/>
                                        <p:tgtEl>
                                          <p:spTgt spid="8"/>
                                        </p:tgtEl>
                                      </p:cBhvr>
                                    </p:animEffect>
                                  </p:childTnLst>
                                </p:cTn>
                              </p:par>
                            </p:childTnLst>
                          </p:cTn>
                        </p:par>
                        <p:par>
                          <p:cTn id="31" fill="hold">
                            <p:stCondLst>
                              <p:cond delay="1750"/>
                            </p:stCondLst>
                            <p:childTnLst>
                              <p:par>
                                <p:cTn id="32" presetID="26" presetClass="emph" presetSubtype="0" fill="hold" grpId="1" nodeType="afterEffect">
                                  <p:stCondLst>
                                    <p:cond delay="0"/>
                                  </p:stCondLst>
                                  <p:childTnLst>
                                    <p:animEffect transition="out" filter="fade">
                                      <p:cBhvr>
                                        <p:cTn id="33" dur="750" tmFilter="0, 0; .2, .5; .8, .5; 1, 0"/>
                                        <p:tgtEl>
                                          <p:spTgt spid="8"/>
                                        </p:tgtEl>
                                      </p:cBhvr>
                                    </p:animEffect>
                                    <p:animScale>
                                      <p:cBhvr>
                                        <p:cTn id="34" dur="375" autoRev="1" fill="hold"/>
                                        <p:tgtEl>
                                          <p:spTgt spid="8"/>
                                        </p:tgtEl>
                                      </p:cBhvr>
                                      <p:by x="105000" y="105000"/>
                                    </p:animScale>
                                  </p:childTnLst>
                                </p:cTn>
                              </p:par>
                            </p:childTnLst>
                          </p:cTn>
                        </p:par>
                        <p:par>
                          <p:cTn id="35" fill="hold">
                            <p:stCondLst>
                              <p:cond delay="2500"/>
                            </p:stCondLst>
                            <p:childTnLst>
                              <p:par>
                                <p:cTn id="36" presetID="21" presetClass="entr" presetSubtype="1" fill="hold" grpId="0" nodeType="afterEffect">
                                  <p:stCondLst>
                                    <p:cond delay="0"/>
                                  </p:stCondLst>
                                  <p:childTnLst>
                                    <p:set>
                                      <p:cBhvr>
                                        <p:cTn id="37" dur="1" fill="hold">
                                          <p:stCondLst>
                                            <p:cond delay="0"/>
                                          </p:stCondLst>
                                        </p:cTn>
                                        <p:tgtEl>
                                          <p:spTgt spid="9"/>
                                        </p:tgtEl>
                                        <p:attrNameLst>
                                          <p:attrName>style.visibility</p:attrName>
                                        </p:attrNameLst>
                                      </p:cBhvr>
                                      <p:to>
                                        <p:strVal val="visible"/>
                                      </p:to>
                                    </p:set>
                                    <p:animEffect transition="in" filter="wheel(1)">
                                      <p:cBhvr>
                                        <p:cTn id="38" dur="750"/>
                                        <p:tgtEl>
                                          <p:spTgt spid="9"/>
                                        </p:tgtEl>
                                      </p:cBhvr>
                                    </p:animEffect>
                                  </p:childTnLst>
                                </p:cTn>
                              </p:par>
                            </p:childTnLst>
                          </p:cTn>
                        </p:par>
                        <p:par>
                          <p:cTn id="39" fill="hold">
                            <p:stCondLst>
                              <p:cond delay="3250"/>
                            </p:stCondLst>
                            <p:childTnLst>
                              <p:par>
                                <p:cTn id="40" presetID="26" presetClass="emph" presetSubtype="0" fill="hold" grpId="1" nodeType="afterEffect">
                                  <p:stCondLst>
                                    <p:cond delay="0"/>
                                  </p:stCondLst>
                                  <p:childTnLst>
                                    <p:animEffect transition="out" filter="fade">
                                      <p:cBhvr>
                                        <p:cTn id="41" dur="750" tmFilter="0, 0; .2, .5; .8, .5; 1, 0"/>
                                        <p:tgtEl>
                                          <p:spTgt spid="9"/>
                                        </p:tgtEl>
                                      </p:cBhvr>
                                    </p:animEffect>
                                    <p:animScale>
                                      <p:cBhvr>
                                        <p:cTn id="42" dur="375" autoRev="1" fill="hold"/>
                                        <p:tgtEl>
                                          <p:spTgt spid="9"/>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6" grpId="0" animBg="1"/>
      <p:bldP spid="6" grpId="1" animBg="1"/>
      <p:bldP spid="6" grpId="2" animBg="1"/>
      <p:bldP spid="8" grpId="0" animBg="1"/>
      <p:bldP spid="8" grpId="1" animBg="1"/>
      <p:bldP spid="9" grpId="0" animBg="1"/>
      <p:bldP spid="9" grpId="1"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1377566" y="472885"/>
            <a:ext cx="1642127" cy="4121738"/>
          </a:xfrm>
          <a:prstGeom prst="rect">
            <a:avLst/>
          </a:prstGeom>
          <a:ln>
            <a:noFill/>
          </a:ln>
          <a:effectLst>
            <a:outerShdw blurRad="190500" algn="tl" rotWithShape="0">
              <a:srgbClr val="000000">
                <a:alpha val="70000"/>
              </a:srgbClr>
            </a:outerShdw>
          </a:effectLst>
        </p:spPr>
      </p:pic>
      <p:cxnSp>
        <p:nvCxnSpPr>
          <p:cNvPr id="6" name="直接箭头连接符 5"/>
          <p:cNvCxnSpPr/>
          <p:nvPr/>
        </p:nvCxnSpPr>
        <p:spPr>
          <a:xfrm>
            <a:off x="2521001" y="555526"/>
            <a:ext cx="720080"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pic>
        <p:nvPicPr>
          <p:cNvPr id="7" name="图片 6"/>
          <p:cNvPicPr>
            <a:picLocks noChangeAspect="1"/>
          </p:cNvPicPr>
          <p:nvPr/>
        </p:nvPicPr>
        <p:blipFill>
          <a:blip r:embed="rId4"/>
          <a:stretch>
            <a:fillRect/>
          </a:stretch>
        </p:blipFill>
        <p:spPr>
          <a:xfrm>
            <a:off x="3278324" y="451171"/>
            <a:ext cx="1627634" cy="560046"/>
          </a:xfrm>
          <a:prstGeom prst="rect">
            <a:avLst/>
          </a:prstGeom>
          <a:ln>
            <a:noFill/>
          </a:ln>
          <a:effectLst>
            <a:outerShdw blurRad="190500" algn="tl" rotWithShape="0">
              <a:srgbClr val="000000">
                <a:alpha val="70000"/>
              </a:srgbClr>
            </a:outerShdw>
          </a:effectLst>
        </p:spPr>
      </p:pic>
      <p:cxnSp>
        <p:nvCxnSpPr>
          <p:cNvPr id="8" name="直接箭头连接符 7"/>
          <p:cNvCxnSpPr/>
          <p:nvPr/>
        </p:nvCxnSpPr>
        <p:spPr>
          <a:xfrm>
            <a:off x="2522660" y="721798"/>
            <a:ext cx="720080"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pic>
        <p:nvPicPr>
          <p:cNvPr id="9" name="图片 8"/>
          <p:cNvPicPr>
            <a:picLocks noChangeAspect="1"/>
          </p:cNvPicPr>
          <p:nvPr/>
        </p:nvPicPr>
        <p:blipFill>
          <a:blip r:embed="rId5"/>
          <a:stretch>
            <a:fillRect/>
          </a:stretch>
        </p:blipFill>
        <p:spPr>
          <a:xfrm>
            <a:off x="3278324" y="626930"/>
            <a:ext cx="1400175" cy="1419225"/>
          </a:xfrm>
          <a:prstGeom prst="rect">
            <a:avLst/>
          </a:prstGeom>
          <a:ln>
            <a:noFill/>
          </a:ln>
          <a:effectLst>
            <a:outerShdw blurRad="190500" algn="tl" rotWithShape="0">
              <a:srgbClr val="000000">
                <a:alpha val="70000"/>
              </a:srgbClr>
            </a:outerShdw>
          </a:effectLst>
        </p:spPr>
      </p:pic>
      <p:sp>
        <p:nvSpPr>
          <p:cNvPr id="10" name="矩形 9"/>
          <p:cNvSpPr/>
          <p:nvPr/>
        </p:nvSpPr>
        <p:spPr>
          <a:xfrm>
            <a:off x="3278324" y="1436933"/>
            <a:ext cx="1400175" cy="363831"/>
          </a:xfrm>
          <a:prstGeom prst="rect">
            <a:avLst/>
          </a:prstGeom>
          <a:noFill/>
          <a:ln w="38100"/>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
        <p:nvSpPr>
          <p:cNvPr id="11" name="矩形 10"/>
          <p:cNvSpPr/>
          <p:nvPr/>
        </p:nvSpPr>
        <p:spPr>
          <a:xfrm>
            <a:off x="3076478" y="11220"/>
            <a:ext cx="2031325" cy="461665"/>
          </a:xfrm>
          <a:prstGeom prst="rect">
            <a:avLst/>
          </a:prstGeom>
          <a:noFill/>
        </p:spPr>
        <p:txBody>
          <a:bodyPr wrap="none" lIns="91440" tIns="45720" rIns="91440" bIns="45720">
            <a:spAutoFit/>
          </a:bodyPr>
          <a:lstStyle/>
          <a:p>
            <a:pPr algn="ctr"/>
            <a:r>
              <a:rPr lang="zh-CN" altLang="en-US" sz="2400" b="1" cap="none" spc="0" dirty="0" smtClean="0">
                <a:ln w="13462">
                  <a:solidFill>
                    <a:schemeClr val="bg1"/>
                  </a:solidFill>
                  <a:prstDash val="solid"/>
                </a:ln>
                <a:solidFill>
                  <a:srgbClr val="C00000"/>
                </a:solidFill>
                <a:effectLst>
                  <a:outerShdw dist="38100" dir="2700000" algn="bl" rotWithShape="0">
                    <a:schemeClr val="accent5"/>
                  </a:outerShdw>
                </a:effectLst>
                <a:latin typeface="微软雅黑" panose="020B0503020204020204" pitchFamily="34" charset="-122"/>
                <a:ea typeface="微软雅黑" panose="020B0503020204020204" pitchFamily="34" charset="-122"/>
              </a:rPr>
              <a:t>前端发布配置</a:t>
            </a:r>
            <a:endParaRPr lang="zh-CN" altLang="en-US" sz="2400" b="1" cap="none" spc="0" dirty="0">
              <a:ln w="13462">
                <a:solidFill>
                  <a:schemeClr val="bg1"/>
                </a:solidFill>
                <a:prstDash val="solid"/>
              </a:ln>
              <a:solidFill>
                <a:srgbClr val="C00000"/>
              </a:solidFill>
              <a:effectLst>
                <a:outerShdw dist="38100" dir="2700000" algn="bl" rotWithShape="0">
                  <a:schemeClr val="accent5"/>
                </a:outerShdw>
              </a:effectLst>
              <a:latin typeface="微软雅黑" panose="020B0503020204020204" pitchFamily="34" charset="-122"/>
              <a:ea typeface="微软雅黑" panose="020B0503020204020204" pitchFamily="34" charset="-122"/>
            </a:endParaRPr>
          </a:p>
        </p:txBody>
      </p:sp>
      <p:sp>
        <p:nvSpPr>
          <p:cNvPr id="12" name="矩形 11"/>
          <p:cNvSpPr/>
          <p:nvPr/>
        </p:nvSpPr>
        <p:spPr>
          <a:xfrm>
            <a:off x="2962749" y="165682"/>
            <a:ext cx="2031325" cy="461665"/>
          </a:xfrm>
          <a:prstGeom prst="rect">
            <a:avLst/>
          </a:prstGeom>
          <a:noFill/>
        </p:spPr>
        <p:txBody>
          <a:bodyPr wrap="none" lIns="91440" tIns="45720" rIns="91440" bIns="45720">
            <a:spAutoFit/>
          </a:bodyPr>
          <a:lstStyle/>
          <a:p>
            <a:pPr algn="ctr"/>
            <a:r>
              <a:rPr lang="zh-CN" altLang="en-US" sz="2400" b="1" cap="none" spc="0" dirty="0" smtClean="0">
                <a:ln w="13462">
                  <a:solidFill>
                    <a:schemeClr val="bg1"/>
                  </a:solidFill>
                  <a:prstDash val="solid"/>
                </a:ln>
                <a:solidFill>
                  <a:srgbClr val="C00000"/>
                </a:solidFill>
                <a:effectLst>
                  <a:outerShdw dist="38100" dir="2700000" algn="bl" rotWithShape="0">
                    <a:schemeClr val="accent5"/>
                  </a:outerShdw>
                </a:effectLst>
                <a:latin typeface="微软雅黑" panose="020B0503020204020204" pitchFamily="34" charset="-122"/>
                <a:ea typeface="微软雅黑" panose="020B0503020204020204" pitchFamily="34" charset="-122"/>
              </a:rPr>
              <a:t>本地容器配置</a:t>
            </a:r>
            <a:endParaRPr lang="zh-CN" altLang="en-US" sz="2400" b="1" cap="none" spc="0" dirty="0">
              <a:ln w="13462">
                <a:solidFill>
                  <a:schemeClr val="bg1"/>
                </a:solidFill>
                <a:prstDash val="solid"/>
              </a:ln>
              <a:solidFill>
                <a:srgbClr val="C00000"/>
              </a:solidFill>
              <a:effectLst>
                <a:outerShdw dist="38100" dir="2700000" algn="bl" rotWithShape="0">
                  <a:schemeClr val="accent5"/>
                </a:outerShdw>
              </a:effectLst>
              <a:latin typeface="微软雅黑" panose="020B0503020204020204" pitchFamily="34" charset="-122"/>
              <a:ea typeface="微软雅黑" panose="020B0503020204020204" pitchFamily="34" charset="-122"/>
            </a:endParaRPr>
          </a:p>
        </p:txBody>
      </p:sp>
      <p:sp>
        <p:nvSpPr>
          <p:cNvPr id="13" name="矩形 12"/>
          <p:cNvSpPr/>
          <p:nvPr/>
        </p:nvSpPr>
        <p:spPr>
          <a:xfrm>
            <a:off x="1370532" y="1470528"/>
            <a:ext cx="1649763" cy="1080120"/>
          </a:xfrm>
          <a:prstGeom prst="rect">
            <a:avLst/>
          </a:prstGeom>
          <a:noFill/>
          <a:ln w="38100"/>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
        <p:nvSpPr>
          <p:cNvPr id="14" name="矩形 13"/>
          <p:cNvSpPr/>
          <p:nvPr/>
        </p:nvSpPr>
        <p:spPr>
          <a:xfrm>
            <a:off x="1368627" y="2701698"/>
            <a:ext cx="1649763" cy="1368152"/>
          </a:xfrm>
          <a:prstGeom prst="rect">
            <a:avLst/>
          </a:prstGeom>
          <a:noFill/>
          <a:ln w="38100"/>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
        <p:nvSpPr>
          <p:cNvPr id="15" name="矩形 14"/>
          <p:cNvSpPr/>
          <p:nvPr/>
        </p:nvSpPr>
        <p:spPr>
          <a:xfrm>
            <a:off x="1483322" y="994721"/>
            <a:ext cx="1415772" cy="461665"/>
          </a:xfrm>
          <a:prstGeom prst="rect">
            <a:avLst/>
          </a:prstGeom>
          <a:noFill/>
        </p:spPr>
        <p:txBody>
          <a:bodyPr wrap="none" lIns="91440" tIns="45720" rIns="91440" bIns="45720">
            <a:spAutoFit/>
          </a:bodyPr>
          <a:lstStyle/>
          <a:p>
            <a:pPr algn="ctr"/>
            <a:r>
              <a:rPr lang="zh-CN" altLang="en-US" sz="2400" b="1" cap="none" spc="0" dirty="0" smtClean="0">
                <a:ln w="13462">
                  <a:solidFill>
                    <a:schemeClr val="bg1"/>
                  </a:solidFill>
                  <a:prstDash val="solid"/>
                </a:ln>
                <a:solidFill>
                  <a:srgbClr val="C00000"/>
                </a:solidFill>
                <a:effectLst>
                  <a:outerShdw dist="38100" dir="2700000" algn="bl" rotWithShape="0">
                    <a:schemeClr val="accent5"/>
                  </a:outerShdw>
                </a:effectLst>
                <a:latin typeface="微软雅黑" panose="020B0503020204020204" pitchFamily="34" charset="-122"/>
                <a:ea typeface="微软雅黑" panose="020B0503020204020204" pitchFamily="34" charset="-122"/>
              </a:rPr>
              <a:t>前端代码</a:t>
            </a:r>
            <a:endParaRPr lang="zh-CN" altLang="en-US" sz="2400" b="1" cap="none" spc="0" dirty="0">
              <a:ln w="13462">
                <a:solidFill>
                  <a:schemeClr val="bg1"/>
                </a:solidFill>
                <a:prstDash val="solid"/>
              </a:ln>
              <a:solidFill>
                <a:srgbClr val="C00000"/>
              </a:solidFill>
              <a:effectLst>
                <a:outerShdw dist="38100" dir="2700000" algn="bl" rotWithShape="0">
                  <a:schemeClr val="accent5"/>
                </a:outerShdw>
              </a:effectLst>
              <a:latin typeface="微软雅黑" panose="020B0503020204020204" pitchFamily="34" charset="-122"/>
              <a:ea typeface="微软雅黑" panose="020B0503020204020204" pitchFamily="34" charset="-122"/>
            </a:endParaRPr>
          </a:p>
        </p:txBody>
      </p:sp>
      <p:sp>
        <p:nvSpPr>
          <p:cNvPr id="16" name="矩形 15"/>
          <p:cNvSpPr/>
          <p:nvPr/>
        </p:nvSpPr>
        <p:spPr>
          <a:xfrm>
            <a:off x="1490744" y="2211388"/>
            <a:ext cx="1415772" cy="461665"/>
          </a:xfrm>
          <a:prstGeom prst="rect">
            <a:avLst/>
          </a:prstGeom>
          <a:noFill/>
        </p:spPr>
        <p:txBody>
          <a:bodyPr wrap="none" lIns="91440" tIns="45720" rIns="91440" bIns="45720">
            <a:spAutoFit/>
          </a:bodyPr>
          <a:lstStyle/>
          <a:p>
            <a:pPr algn="ctr"/>
            <a:r>
              <a:rPr lang="zh-CN" altLang="en-US" sz="2400" b="1" dirty="0" smtClean="0">
                <a:ln w="13462">
                  <a:solidFill>
                    <a:schemeClr val="bg1"/>
                  </a:solidFill>
                  <a:prstDash val="solid"/>
                </a:ln>
                <a:solidFill>
                  <a:srgbClr val="C00000"/>
                </a:solidFill>
                <a:effectLst>
                  <a:outerShdw dist="38100" dir="2700000" algn="bl" rotWithShape="0">
                    <a:schemeClr val="accent5"/>
                  </a:outerShdw>
                </a:effectLst>
                <a:latin typeface="微软雅黑" panose="020B0503020204020204" pitchFamily="34" charset="-122"/>
                <a:ea typeface="微软雅黑" panose="020B0503020204020204" pitchFamily="34" charset="-122"/>
              </a:rPr>
              <a:t>页面</a:t>
            </a:r>
            <a:r>
              <a:rPr lang="zh-CN" altLang="en-US" sz="2400" b="1" dirty="0">
                <a:ln w="13462">
                  <a:solidFill>
                    <a:schemeClr val="bg1"/>
                  </a:solidFill>
                  <a:prstDash val="solid"/>
                </a:ln>
                <a:solidFill>
                  <a:srgbClr val="C00000"/>
                </a:solidFill>
                <a:effectLst>
                  <a:outerShdw dist="38100" dir="2700000" algn="bl" rotWithShape="0">
                    <a:schemeClr val="accent5"/>
                  </a:outerShdw>
                </a:effectLst>
                <a:latin typeface="微软雅黑" panose="020B0503020204020204" pitchFamily="34" charset="-122"/>
                <a:ea typeface="微软雅黑" panose="020B0503020204020204" pitchFamily="34" charset="-122"/>
              </a:rPr>
              <a:t>模板</a:t>
            </a:r>
            <a:endParaRPr lang="zh-CN" altLang="en-US" sz="2400" b="1" cap="none" spc="0" dirty="0">
              <a:ln w="13462">
                <a:solidFill>
                  <a:schemeClr val="bg1"/>
                </a:solidFill>
                <a:prstDash val="solid"/>
              </a:ln>
              <a:solidFill>
                <a:srgbClr val="C00000"/>
              </a:solidFill>
              <a:effectLst>
                <a:outerShdw dist="38100" dir="2700000" algn="bl" rotWithShape="0">
                  <a:schemeClr val="accent5"/>
                </a:outerShdw>
              </a:effectLst>
              <a:latin typeface="微软雅黑" panose="020B0503020204020204" pitchFamily="34" charset="-122"/>
              <a:ea typeface="微软雅黑" panose="020B0503020204020204" pitchFamily="34" charset="-122"/>
            </a:endParaRPr>
          </a:p>
        </p:txBody>
      </p:sp>
      <p:pic>
        <p:nvPicPr>
          <p:cNvPr id="17" name="图片 16"/>
          <p:cNvPicPr>
            <a:picLocks noChangeAspect="1"/>
          </p:cNvPicPr>
          <p:nvPr/>
        </p:nvPicPr>
        <p:blipFill>
          <a:blip r:embed="rId6"/>
          <a:stretch>
            <a:fillRect/>
          </a:stretch>
        </p:blipFill>
        <p:spPr>
          <a:xfrm>
            <a:off x="3219515" y="469749"/>
            <a:ext cx="4677891" cy="1149099"/>
          </a:xfrm>
          <a:prstGeom prst="rect">
            <a:avLst/>
          </a:prstGeom>
          <a:ln>
            <a:noFill/>
          </a:ln>
          <a:effectLst>
            <a:outerShdw blurRad="190500" algn="tl" rotWithShape="0">
              <a:srgbClr val="000000">
                <a:alpha val="70000"/>
              </a:srgbClr>
            </a:outerShdw>
          </a:effectLst>
        </p:spPr>
      </p:pic>
      <p:sp>
        <p:nvSpPr>
          <p:cNvPr id="18" name="矩形 17"/>
          <p:cNvSpPr/>
          <p:nvPr/>
        </p:nvSpPr>
        <p:spPr>
          <a:xfrm>
            <a:off x="6418127" y="1106696"/>
            <a:ext cx="865272" cy="512152"/>
          </a:xfrm>
          <a:prstGeom prst="rect">
            <a:avLst/>
          </a:prstGeom>
          <a:noFill/>
          <a:ln w="38100"/>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cxnSp>
        <p:nvCxnSpPr>
          <p:cNvPr id="20" name="直接箭头连接符 19"/>
          <p:cNvCxnSpPr/>
          <p:nvPr/>
        </p:nvCxnSpPr>
        <p:spPr>
          <a:xfrm flipV="1">
            <a:off x="2881041" y="3651250"/>
            <a:ext cx="397283" cy="4346"/>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pic>
        <p:nvPicPr>
          <p:cNvPr id="22" name="图片 21"/>
          <p:cNvPicPr>
            <a:picLocks noChangeAspect="1"/>
          </p:cNvPicPr>
          <p:nvPr/>
        </p:nvPicPr>
        <p:blipFill>
          <a:blip r:embed="rId7"/>
          <a:stretch>
            <a:fillRect/>
          </a:stretch>
        </p:blipFill>
        <p:spPr>
          <a:xfrm>
            <a:off x="3323353" y="3543024"/>
            <a:ext cx="1301502" cy="373158"/>
          </a:xfrm>
          <a:prstGeom prst="rect">
            <a:avLst/>
          </a:prstGeom>
          <a:ln>
            <a:noFill/>
          </a:ln>
          <a:effectLst>
            <a:outerShdw blurRad="190500" algn="tl" rotWithShape="0">
              <a:srgbClr val="000000">
                <a:alpha val="70000"/>
              </a:srgbClr>
            </a:outerShdw>
          </a:effectLst>
        </p:spPr>
      </p:pic>
      <p:cxnSp>
        <p:nvCxnSpPr>
          <p:cNvPr id="26" name="直接箭头连接符 25"/>
          <p:cNvCxnSpPr/>
          <p:nvPr/>
        </p:nvCxnSpPr>
        <p:spPr>
          <a:xfrm flipV="1">
            <a:off x="2874007" y="1942644"/>
            <a:ext cx="397283" cy="4346"/>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pic>
        <p:nvPicPr>
          <p:cNvPr id="27" name="图片 26"/>
          <p:cNvPicPr>
            <a:picLocks noChangeAspect="1"/>
          </p:cNvPicPr>
          <p:nvPr/>
        </p:nvPicPr>
        <p:blipFill>
          <a:blip r:embed="rId8"/>
          <a:stretch>
            <a:fillRect/>
          </a:stretch>
        </p:blipFill>
        <p:spPr>
          <a:xfrm>
            <a:off x="3322353" y="1849343"/>
            <a:ext cx="1181100" cy="400050"/>
          </a:xfrm>
          <a:prstGeom prst="rect">
            <a:avLst/>
          </a:prstGeom>
          <a:ln>
            <a:noFill/>
          </a:ln>
          <a:effectLst>
            <a:outerShdw blurRad="190500" algn="tl" rotWithShape="0">
              <a:srgbClr val="000000">
                <a:alpha val="70000"/>
              </a:srgbClr>
            </a:outerShdw>
          </a:effectLst>
        </p:spPr>
      </p:pic>
      <p:cxnSp>
        <p:nvCxnSpPr>
          <p:cNvPr id="28" name="直接箭头连接符 27"/>
          <p:cNvCxnSpPr/>
          <p:nvPr/>
        </p:nvCxnSpPr>
        <p:spPr>
          <a:xfrm flipV="1">
            <a:off x="2881041" y="2111819"/>
            <a:ext cx="397283" cy="4346"/>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pic>
        <p:nvPicPr>
          <p:cNvPr id="30" name="图片 29"/>
          <p:cNvPicPr>
            <a:picLocks noChangeAspect="1"/>
          </p:cNvPicPr>
          <p:nvPr/>
        </p:nvPicPr>
        <p:blipFill>
          <a:blip r:embed="rId9"/>
          <a:stretch>
            <a:fillRect/>
          </a:stretch>
        </p:blipFill>
        <p:spPr>
          <a:xfrm>
            <a:off x="3321751" y="2011363"/>
            <a:ext cx="1190625" cy="400050"/>
          </a:xfrm>
          <a:prstGeom prst="rect">
            <a:avLst/>
          </a:prstGeom>
          <a:ln>
            <a:noFill/>
          </a:ln>
          <a:effectLst>
            <a:outerShdw blurRad="190500" algn="tl" rotWithShape="0">
              <a:srgbClr val="000000">
                <a:alpha val="70000"/>
              </a:srgbClr>
            </a:outerShdw>
          </a:effectLst>
        </p:spPr>
      </p:pic>
      <p:cxnSp>
        <p:nvCxnSpPr>
          <p:cNvPr id="31" name="直接箭头连接符 30"/>
          <p:cNvCxnSpPr/>
          <p:nvPr/>
        </p:nvCxnSpPr>
        <p:spPr>
          <a:xfrm flipV="1">
            <a:off x="2877640" y="2288028"/>
            <a:ext cx="397283" cy="4346"/>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pic>
        <p:nvPicPr>
          <p:cNvPr id="32" name="图片 31"/>
          <p:cNvPicPr>
            <a:picLocks noChangeAspect="1"/>
          </p:cNvPicPr>
          <p:nvPr/>
        </p:nvPicPr>
        <p:blipFill>
          <a:blip r:embed="rId10"/>
          <a:stretch>
            <a:fillRect/>
          </a:stretch>
        </p:blipFill>
        <p:spPr>
          <a:xfrm>
            <a:off x="3328286" y="2201723"/>
            <a:ext cx="1182201" cy="387910"/>
          </a:xfrm>
          <a:prstGeom prst="rect">
            <a:avLst/>
          </a:prstGeom>
          <a:ln>
            <a:noFill/>
          </a:ln>
          <a:effectLst>
            <a:outerShdw blurRad="190500" algn="tl" rotWithShape="0">
              <a:srgbClr val="000000">
                <a:alpha val="70000"/>
              </a:srgbClr>
            </a:outerShdw>
          </a:effectLst>
        </p:spPr>
      </p:pic>
      <p:sp>
        <p:nvSpPr>
          <p:cNvPr id="33" name="矩形 32"/>
          <p:cNvSpPr/>
          <p:nvPr/>
        </p:nvSpPr>
        <p:spPr>
          <a:xfrm>
            <a:off x="3253770" y="3075033"/>
            <a:ext cx="1415773" cy="461665"/>
          </a:xfrm>
          <a:prstGeom prst="rect">
            <a:avLst/>
          </a:prstGeom>
          <a:noFill/>
        </p:spPr>
        <p:txBody>
          <a:bodyPr wrap="none" lIns="91440" tIns="45720" rIns="91440" bIns="45720">
            <a:spAutoFit/>
          </a:bodyPr>
          <a:lstStyle/>
          <a:p>
            <a:pPr algn="ctr"/>
            <a:r>
              <a:rPr lang="zh-CN" altLang="en-US" sz="2400" b="1" dirty="0" smtClean="0">
                <a:ln w="13462">
                  <a:solidFill>
                    <a:schemeClr val="bg1"/>
                  </a:solidFill>
                  <a:prstDash val="solid"/>
                </a:ln>
                <a:solidFill>
                  <a:srgbClr val="C00000"/>
                </a:solidFill>
                <a:effectLst>
                  <a:outerShdw dist="38100" dir="2700000" algn="bl" rotWithShape="0">
                    <a:schemeClr val="accent5"/>
                  </a:outerShdw>
                </a:effectLst>
                <a:latin typeface="微软雅黑" panose="020B0503020204020204" pitchFamily="34" charset="-122"/>
                <a:ea typeface="微软雅黑" panose="020B0503020204020204" pitchFamily="34" charset="-122"/>
              </a:rPr>
              <a:t>页面入口</a:t>
            </a:r>
            <a:endParaRPr lang="zh-CN" altLang="en-US" sz="2400" b="1" cap="none" spc="0" dirty="0">
              <a:ln w="13462">
                <a:solidFill>
                  <a:schemeClr val="bg1"/>
                </a:solidFill>
                <a:prstDash val="solid"/>
              </a:ln>
              <a:solidFill>
                <a:srgbClr val="C00000"/>
              </a:solidFill>
              <a:effectLst>
                <a:outerShdw dist="38100" dir="2700000" algn="bl" rotWithShape="0">
                  <a:schemeClr val="accent5"/>
                </a:outerShdw>
              </a:effectLst>
              <a:latin typeface="微软雅黑" panose="020B0503020204020204" pitchFamily="34" charset="-122"/>
              <a:ea typeface="微软雅黑" panose="020B0503020204020204" pitchFamily="34" charset="-122"/>
            </a:endParaRPr>
          </a:p>
        </p:txBody>
      </p:sp>
      <p:pic>
        <p:nvPicPr>
          <p:cNvPr id="23" name="图片 22"/>
          <p:cNvPicPr>
            <a:picLocks noChangeAspect="1"/>
          </p:cNvPicPr>
          <p:nvPr/>
        </p:nvPicPr>
        <p:blipFill>
          <a:blip r:embed="rId11"/>
          <a:stretch>
            <a:fillRect/>
          </a:stretch>
        </p:blipFill>
        <p:spPr>
          <a:xfrm>
            <a:off x="4027908" y="205978"/>
            <a:ext cx="3905082" cy="4361080"/>
          </a:xfrm>
          <a:prstGeom prst="rect">
            <a:avLst/>
          </a:prstGeom>
        </p:spPr>
      </p:pic>
      <p:sp>
        <p:nvSpPr>
          <p:cNvPr id="24" name="矩形 23"/>
          <p:cNvSpPr/>
          <p:nvPr/>
        </p:nvSpPr>
        <p:spPr>
          <a:xfrm>
            <a:off x="4308792" y="1738647"/>
            <a:ext cx="2664296" cy="329047"/>
          </a:xfrm>
          <a:prstGeom prst="rect">
            <a:avLst/>
          </a:prstGeom>
          <a:noFill/>
          <a:ln w="38100"/>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
        <p:nvSpPr>
          <p:cNvPr id="25" name="矩形 24"/>
          <p:cNvSpPr/>
          <p:nvPr/>
        </p:nvSpPr>
        <p:spPr>
          <a:xfrm>
            <a:off x="4308792" y="3012640"/>
            <a:ext cx="2664296" cy="1057210"/>
          </a:xfrm>
          <a:prstGeom prst="rect">
            <a:avLst/>
          </a:prstGeom>
          <a:noFill/>
          <a:ln w="38100"/>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
        <p:nvSpPr>
          <p:cNvPr id="34" name="矩形 33"/>
          <p:cNvSpPr/>
          <p:nvPr/>
        </p:nvSpPr>
        <p:spPr>
          <a:xfrm>
            <a:off x="1367644" y="4081848"/>
            <a:ext cx="1650746" cy="514901"/>
          </a:xfrm>
          <a:prstGeom prst="rect">
            <a:avLst/>
          </a:prstGeom>
          <a:noFill/>
          <a:ln w="38100"/>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24963228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par>
                          <p:cTn id="13" fill="hold">
                            <p:stCondLst>
                              <p:cond delay="500"/>
                            </p:stCondLst>
                            <p:childTnLst>
                              <p:par>
                                <p:cTn id="14" presetID="22" presetClass="entr" presetSubtype="1" fill="hold" nodeType="after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ipe(up)">
                                      <p:cBhvr>
                                        <p:cTn id="16" dur="500"/>
                                        <p:tgtEl>
                                          <p:spTgt spid="7"/>
                                        </p:tgtEl>
                                      </p:cBhvr>
                                    </p:animEffect>
                                  </p:childTnLst>
                                </p:cTn>
                              </p:par>
                            </p:childTnLst>
                          </p:cTn>
                        </p:par>
                        <p:par>
                          <p:cTn id="17" fill="hold">
                            <p:stCondLst>
                              <p:cond delay="1000"/>
                            </p:stCondLst>
                            <p:childTnLst>
                              <p:par>
                                <p:cTn id="18" presetID="42" presetClass="entr" presetSubtype="0" fill="hold" grpId="0" nodeType="after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500"/>
                                        <p:tgtEl>
                                          <p:spTgt spid="11"/>
                                        </p:tgtEl>
                                      </p:cBhvr>
                                    </p:animEffect>
                                    <p:anim calcmode="lin" valueType="num">
                                      <p:cBhvr>
                                        <p:cTn id="21" dur="500" fill="hold"/>
                                        <p:tgtEl>
                                          <p:spTgt spid="11"/>
                                        </p:tgtEl>
                                        <p:attrNameLst>
                                          <p:attrName>ppt_x</p:attrName>
                                        </p:attrNameLst>
                                      </p:cBhvr>
                                      <p:tavLst>
                                        <p:tav tm="0">
                                          <p:val>
                                            <p:strVal val="#ppt_x"/>
                                          </p:val>
                                        </p:tav>
                                        <p:tav tm="100000">
                                          <p:val>
                                            <p:strVal val="#ppt_x"/>
                                          </p:val>
                                        </p:tav>
                                      </p:tavLst>
                                    </p:anim>
                                    <p:anim calcmode="lin" valueType="num">
                                      <p:cBhvr>
                                        <p:cTn id="22" dur="5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nodeType="clickEffect">
                                  <p:stCondLst>
                                    <p:cond delay="0"/>
                                  </p:stCondLst>
                                  <p:childTnLst>
                                    <p:animEffect transition="out" filter="fade">
                                      <p:cBhvr>
                                        <p:cTn id="26" dur="500"/>
                                        <p:tgtEl>
                                          <p:spTgt spid="6"/>
                                        </p:tgtEl>
                                      </p:cBhvr>
                                    </p:animEffect>
                                    <p:set>
                                      <p:cBhvr>
                                        <p:cTn id="27" dur="1" fill="hold">
                                          <p:stCondLst>
                                            <p:cond delay="499"/>
                                          </p:stCondLst>
                                        </p:cTn>
                                        <p:tgtEl>
                                          <p:spTgt spid="6"/>
                                        </p:tgtEl>
                                        <p:attrNameLst>
                                          <p:attrName>style.visibility</p:attrName>
                                        </p:attrNameLst>
                                      </p:cBhvr>
                                      <p:to>
                                        <p:strVal val="hidden"/>
                                      </p:to>
                                    </p:set>
                                  </p:childTnLst>
                                </p:cTn>
                              </p:par>
                              <p:par>
                                <p:cTn id="28" presetID="10" presetClass="exit" presetSubtype="0" fill="hold" nodeType="withEffect">
                                  <p:stCondLst>
                                    <p:cond delay="0"/>
                                  </p:stCondLst>
                                  <p:childTnLst>
                                    <p:animEffect transition="out" filter="fade">
                                      <p:cBhvr>
                                        <p:cTn id="29" dur="500"/>
                                        <p:tgtEl>
                                          <p:spTgt spid="7"/>
                                        </p:tgtEl>
                                      </p:cBhvr>
                                    </p:animEffect>
                                    <p:set>
                                      <p:cBhvr>
                                        <p:cTn id="30" dur="1" fill="hold">
                                          <p:stCondLst>
                                            <p:cond delay="499"/>
                                          </p:stCondLst>
                                        </p:cTn>
                                        <p:tgtEl>
                                          <p:spTgt spid="7"/>
                                        </p:tgtEl>
                                        <p:attrNameLst>
                                          <p:attrName>style.visibility</p:attrName>
                                        </p:attrNameLst>
                                      </p:cBhvr>
                                      <p:to>
                                        <p:strVal val="hidden"/>
                                      </p:to>
                                    </p:set>
                                  </p:childTnLst>
                                </p:cTn>
                              </p:par>
                              <p:par>
                                <p:cTn id="31" presetID="10" presetClass="exit" presetSubtype="0" fill="hold" grpId="1" nodeType="withEffect">
                                  <p:stCondLst>
                                    <p:cond delay="0"/>
                                  </p:stCondLst>
                                  <p:childTnLst>
                                    <p:animEffect transition="out" filter="fade">
                                      <p:cBhvr>
                                        <p:cTn id="32" dur="500"/>
                                        <p:tgtEl>
                                          <p:spTgt spid="11"/>
                                        </p:tgtEl>
                                      </p:cBhvr>
                                    </p:animEffect>
                                    <p:set>
                                      <p:cBhvr>
                                        <p:cTn id="33" dur="1" fill="hold">
                                          <p:stCondLst>
                                            <p:cond delay="499"/>
                                          </p:stCondLst>
                                        </p:cTn>
                                        <p:tgtEl>
                                          <p:spTgt spid="11"/>
                                        </p:tgtEl>
                                        <p:attrNameLst>
                                          <p:attrName>style.visibility</p:attrName>
                                        </p:attrNameLst>
                                      </p:cBhvr>
                                      <p:to>
                                        <p:strVal val="hidden"/>
                                      </p:to>
                                    </p:set>
                                  </p:childTnLst>
                                </p:cTn>
                              </p:par>
                            </p:childTnLst>
                          </p:cTn>
                        </p:par>
                        <p:par>
                          <p:cTn id="34" fill="hold">
                            <p:stCondLst>
                              <p:cond delay="500"/>
                            </p:stCondLst>
                            <p:childTnLst>
                              <p:par>
                                <p:cTn id="35" presetID="22" presetClass="entr" presetSubtype="8" fill="hold" nodeType="after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wipe(left)">
                                      <p:cBhvr>
                                        <p:cTn id="37" dur="500"/>
                                        <p:tgtEl>
                                          <p:spTgt spid="8"/>
                                        </p:tgtEl>
                                      </p:cBhvr>
                                    </p:animEffect>
                                  </p:childTnLst>
                                </p:cTn>
                              </p:par>
                            </p:childTnLst>
                          </p:cTn>
                        </p:par>
                        <p:par>
                          <p:cTn id="38" fill="hold">
                            <p:stCondLst>
                              <p:cond delay="1000"/>
                            </p:stCondLst>
                            <p:childTnLst>
                              <p:par>
                                <p:cTn id="39" presetID="22" presetClass="entr" presetSubtype="1" fill="hold" nodeType="afterEffect">
                                  <p:stCondLst>
                                    <p:cond delay="0"/>
                                  </p:stCondLst>
                                  <p:childTnLst>
                                    <p:set>
                                      <p:cBhvr>
                                        <p:cTn id="40" dur="1" fill="hold">
                                          <p:stCondLst>
                                            <p:cond delay="0"/>
                                          </p:stCondLst>
                                        </p:cTn>
                                        <p:tgtEl>
                                          <p:spTgt spid="9"/>
                                        </p:tgtEl>
                                        <p:attrNameLst>
                                          <p:attrName>style.visibility</p:attrName>
                                        </p:attrNameLst>
                                      </p:cBhvr>
                                      <p:to>
                                        <p:strVal val="visible"/>
                                      </p:to>
                                    </p:set>
                                    <p:animEffect transition="in" filter="wipe(up)">
                                      <p:cBhvr>
                                        <p:cTn id="41" dur="500"/>
                                        <p:tgtEl>
                                          <p:spTgt spid="9"/>
                                        </p:tgtEl>
                                      </p:cBhvr>
                                    </p:animEffect>
                                  </p:childTnLst>
                                </p:cTn>
                              </p:par>
                            </p:childTnLst>
                          </p:cTn>
                        </p:par>
                        <p:par>
                          <p:cTn id="42" fill="hold">
                            <p:stCondLst>
                              <p:cond delay="1500"/>
                            </p:stCondLst>
                            <p:childTnLst>
                              <p:par>
                                <p:cTn id="43" presetID="42" presetClass="entr" presetSubtype="0" fill="hold" grpId="0" nodeType="afterEffect">
                                  <p:stCondLst>
                                    <p:cond delay="0"/>
                                  </p:stCondLst>
                                  <p:childTnLst>
                                    <p:set>
                                      <p:cBhvr>
                                        <p:cTn id="44" dur="1" fill="hold">
                                          <p:stCondLst>
                                            <p:cond delay="0"/>
                                          </p:stCondLst>
                                        </p:cTn>
                                        <p:tgtEl>
                                          <p:spTgt spid="12"/>
                                        </p:tgtEl>
                                        <p:attrNameLst>
                                          <p:attrName>style.visibility</p:attrName>
                                        </p:attrNameLst>
                                      </p:cBhvr>
                                      <p:to>
                                        <p:strVal val="visible"/>
                                      </p:to>
                                    </p:set>
                                    <p:animEffect transition="in" filter="fade">
                                      <p:cBhvr>
                                        <p:cTn id="45" dur="500"/>
                                        <p:tgtEl>
                                          <p:spTgt spid="12"/>
                                        </p:tgtEl>
                                      </p:cBhvr>
                                    </p:animEffect>
                                    <p:anim calcmode="lin" valueType="num">
                                      <p:cBhvr>
                                        <p:cTn id="46" dur="500" fill="hold"/>
                                        <p:tgtEl>
                                          <p:spTgt spid="12"/>
                                        </p:tgtEl>
                                        <p:attrNameLst>
                                          <p:attrName>ppt_x</p:attrName>
                                        </p:attrNameLst>
                                      </p:cBhvr>
                                      <p:tavLst>
                                        <p:tav tm="0">
                                          <p:val>
                                            <p:strVal val="#ppt_x"/>
                                          </p:val>
                                        </p:tav>
                                        <p:tav tm="100000">
                                          <p:val>
                                            <p:strVal val="#ppt_x"/>
                                          </p:val>
                                        </p:tav>
                                      </p:tavLst>
                                    </p:anim>
                                    <p:anim calcmode="lin" valueType="num">
                                      <p:cBhvr>
                                        <p:cTn id="47" dur="5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21" presetClass="entr" presetSubtype="1" fill="hold" grpId="0" nodeType="clickEffect">
                                  <p:stCondLst>
                                    <p:cond delay="0"/>
                                  </p:stCondLst>
                                  <p:childTnLst>
                                    <p:set>
                                      <p:cBhvr>
                                        <p:cTn id="51" dur="1" fill="hold">
                                          <p:stCondLst>
                                            <p:cond delay="0"/>
                                          </p:stCondLst>
                                        </p:cTn>
                                        <p:tgtEl>
                                          <p:spTgt spid="10"/>
                                        </p:tgtEl>
                                        <p:attrNameLst>
                                          <p:attrName>style.visibility</p:attrName>
                                        </p:attrNameLst>
                                      </p:cBhvr>
                                      <p:to>
                                        <p:strVal val="visible"/>
                                      </p:to>
                                    </p:set>
                                    <p:animEffect transition="in" filter="wheel(1)">
                                      <p:cBhvr>
                                        <p:cTn id="52" dur="750"/>
                                        <p:tgtEl>
                                          <p:spTgt spid="10"/>
                                        </p:tgtEl>
                                      </p:cBhvr>
                                    </p:animEffect>
                                  </p:childTnLst>
                                </p:cTn>
                              </p:par>
                            </p:childTnLst>
                          </p:cTn>
                        </p:par>
                        <p:par>
                          <p:cTn id="53" fill="hold">
                            <p:stCondLst>
                              <p:cond delay="750"/>
                            </p:stCondLst>
                            <p:childTnLst>
                              <p:par>
                                <p:cTn id="54" presetID="26" presetClass="emph" presetSubtype="0" fill="hold" grpId="1" nodeType="afterEffect">
                                  <p:stCondLst>
                                    <p:cond delay="0"/>
                                  </p:stCondLst>
                                  <p:childTnLst>
                                    <p:animEffect transition="out" filter="fade">
                                      <p:cBhvr>
                                        <p:cTn id="55" dur="750" tmFilter="0, 0; .2, .5; .8, .5; 1, 0"/>
                                        <p:tgtEl>
                                          <p:spTgt spid="10"/>
                                        </p:tgtEl>
                                      </p:cBhvr>
                                    </p:animEffect>
                                    <p:animScale>
                                      <p:cBhvr>
                                        <p:cTn id="56" dur="375" autoRev="1" fill="hold"/>
                                        <p:tgtEl>
                                          <p:spTgt spid="10"/>
                                        </p:tgtEl>
                                      </p:cBhvr>
                                      <p:by x="105000" y="105000"/>
                                    </p:animScale>
                                  </p:childTnLst>
                                </p:cTn>
                              </p:par>
                            </p:childTnLst>
                          </p:cTn>
                        </p:par>
                      </p:childTnLst>
                    </p:cTn>
                  </p:par>
                  <p:par>
                    <p:cTn id="57" fill="hold">
                      <p:stCondLst>
                        <p:cond delay="indefinite"/>
                      </p:stCondLst>
                      <p:childTnLst>
                        <p:par>
                          <p:cTn id="58" fill="hold">
                            <p:stCondLst>
                              <p:cond delay="0"/>
                            </p:stCondLst>
                            <p:childTnLst>
                              <p:par>
                                <p:cTn id="59" presetID="10" presetClass="exit" presetSubtype="0" fill="hold" nodeType="clickEffect">
                                  <p:stCondLst>
                                    <p:cond delay="0"/>
                                  </p:stCondLst>
                                  <p:childTnLst>
                                    <p:animEffect transition="out" filter="fade">
                                      <p:cBhvr>
                                        <p:cTn id="60" dur="500"/>
                                        <p:tgtEl>
                                          <p:spTgt spid="8"/>
                                        </p:tgtEl>
                                      </p:cBhvr>
                                    </p:animEffect>
                                    <p:set>
                                      <p:cBhvr>
                                        <p:cTn id="61" dur="1" fill="hold">
                                          <p:stCondLst>
                                            <p:cond delay="499"/>
                                          </p:stCondLst>
                                        </p:cTn>
                                        <p:tgtEl>
                                          <p:spTgt spid="8"/>
                                        </p:tgtEl>
                                        <p:attrNameLst>
                                          <p:attrName>style.visibility</p:attrName>
                                        </p:attrNameLst>
                                      </p:cBhvr>
                                      <p:to>
                                        <p:strVal val="hidden"/>
                                      </p:to>
                                    </p:set>
                                  </p:childTnLst>
                                </p:cTn>
                              </p:par>
                              <p:par>
                                <p:cTn id="62" presetID="10" presetClass="exit" presetSubtype="0" fill="hold" nodeType="withEffect">
                                  <p:stCondLst>
                                    <p:cond delay="0"/>
                                  </p:stCondLst>
                                  <p:childTnLst>
                                    <p:animEffect transition="out" filter="fade">
                                      <p:cBhvr>
                                        <p:cTn id="63" dur="500"/>
                                        <p:tgtEl>
                                          <p:spTgt spid="9"/>
                                        </p:tgtEl>
                                      </p:cBhvr>
                                    </p:animEffect>
                                    <p:set>
                                      <p:cBhvr>
                                        <p:cTn id="64" dur="1" fill="hold">
                                          <p:stCondLst>
                                            <p:cond delay="499"/>
                                          </p:stCondLst>
                                        </p:cTn>
                                        <p:tgtEl>
                                          <p:spTgt spid="9"/>
                                        </p:tgtEl>
                                        <p:attrNameLst>
                                          <p:attrName>style.visibility</p:attrName>
                                        </p:attrNameLst>
                                      </p:cBhvr>
                                      <p:to>
                                        <p:strVal val="hidden"/>
                                      </p:to>
                                    </p:set>
                                  </p:childTnLst>
                                </p:cTn>
                              </p:par>
                              <p:par>
                                <p:cTn id="65" presetID="10" presetClass="exit" presetSubtype="0" fill="hold" grpId="2" nodeType="withEffect">
                                  <p:stCondLst>
                                    <p:cond delay="0"/>
                                  </p:stCondLst>
                                  <p:childTnLst>
                                    <p:animEffect transition="out" filter="fade">
                                      <p:cBhvr>
                                        <p:cTn id="66" dur="500"/>
                                        <p:tgtEl>
                                          <p:spTgt spid="10"/>
                                        </p:tgtEl>
                                      </p:cBhvr>
                                    </p:animEffect>
                                    <p:set>
                                      <p:cBhvr>
                                        <p:cTn id="67" dur="1" fill="hold">
                                          <p:stCondLst>
                                            <p:cond delay="499"/>
                                          </p:stCondLst>
                                        </p:cTn>
                                        <p:tgtEl>
                                          <p:spTgt spid="10"/>
                                        </p:tgtEl>
                                        <p:attrNameLst>
                                          <p:attrName>style.visibility</p:attrName>
                                        </p:attrNameLst>
                                      </p:cBhvr>
                                      <p:to>
                                        <p:strVal val="hidden"/>
                                      </p:to>
                                    </p:set>
                                  </p:childTnLst>
                                </p:cTn>
                              </p:par>
                              <p:par>
                                <p:cTn id="68" presetID="10" presetClass="exit" presetSubtype="0" fill="hold" grpId="1" nodeType="withEffect">
                                  <p:stCondLst>
                                    <p:cond delay="0"/>
                                  </p:stCondLst>
                                  <p:childTnLst>
                                    <p:animEffect transition="out" filter="fade">
                                      <p:cBhvr>
                                        <p:cTn id="69" dur="500"/>
                                        <p:tgtEl>
                                          <p:spTgt spid="12"/>
                                        </p:tgtEl>
                                      </p:cBhvr>
                                    </p:animEffect>
                                    <p:set>
                                      <p:cBhvr>
                                        <p:cTn id="70" dur="1" fill="hold">
                                          <p:stCondLst>
                                            <p:cond delay="499"/>
                                          </p:stCondLst>
                                        </p:cTn>
                                        <p:tgtEl>
                                          <p:spTgt spid="12"/>
                                        </p:tgtEl>
                                        <p:attrNameLst>
                                          <p:attrName>style.visibility</p:attrName>
                                        </p:attrNameLst>
                                      </p:cBhvr>
                                      <p:to>
                                        <p:strVal val="hidden"/>
                                      </p:to>
                                    </p:set>
                                  </p:childTnLst>
                                </p:cTn>
                              </p:par>
                            </p:childTnLst>
                          </p:cTn>
                        </p:par>
                        <p:par>
                          <p:cTn id="71" fill="hold">
                            <p:stCondLst>
                              <p:cond delay="500"/>
                            </p:stCondLst>
                            <p:childTnLst>
                              <p:par>
                                <p:cTn id="72" presetID="21" presetClass="entr" presetSubtype="1" fill="hold" grpId="0" nodeType="afterEffect">
                                  <p:stCondLst>
                                    <p:cond delay="0"/>
                                  </p:stCondLst>
                                  <p:childTnLst>
                                    <p:set>
                                      <p:cBhvr>
                                        <p:cTn id="73" dur="1" fill="hold">
                                          <p:stCondLst>
                                            <p:cond delay="0"/>
                                          </p:stCondLst>
                                        </p:cTn>
                                        <p:tgtEl>
                                          <p:spTgt spid="13"/>
                                        </p:tgtEl>
                                        <p:attrNameLst>
                                          <p:attrName>style.visibility</p:attrName>
                                        </p:attrNameLst>
                                      </p:cBhvr>
                                      <p:to>
                                        <p:strVal val="visible"/>
                                      </p:to>
                                    </p:set>
                                    <p:animEffect transition="in" filter="wheel(1)">
                                      <p:cBhvr>
                                        <p:cTn id="74" dur="750"/>
                                        <p:tgtEl>
                                          <p:spTgt spid="13"/>
                                        </p:tgtEl>
                                      </p:cBhvr>
                                    </p:animEffect>
                                  </p:childTnLst>
                                </p:cTn>
                              </p:par>
                            </p:childTnLst>
                          </p:cTn>
                        </p:par>
                        <p:par>
                          <p:cTn id="75" fill="hold">
                            <p:stCondLst>
                              <p:cond delay="1250"/>
                            </p:stCondLst>
                            <p:childTnLst>
                              <p:par>
                                <p:cTn id="76" presetID="26" presetClass="emph" presetSubtype="0" fill="hold" grpId="1" nodeType="afterEffect">
                                  <p:stCondLst>
                                    <p:cond delay="0"/>
                                  </p:stCondLst>
                                  <p:childTnLst>
                                    <p:animEffect transition="out" filter="fade">
                                      <p:cBhvr>
                                        <p:cTn id="77" dur="750" tmFilter="0, 0; .2, .5; .8, .5; 1, 0"/>
                                        <p:tgtEl>
                                          <p:spTgt spid="13"/>
                                        </p:tgtEl>
                                      </p:cBhvr>
                                    </p:animEffect>
                                    <p:animScale>
                                      <p:cBhvr>
                                        <p:cTn id="78" dur="375" autoRev="1" fill="hold"/>
                                        <p:tgtEl>
                                          <p:spTgt spid="13"/>
                                        </p:tgtEl>
                                      </p:cBhvr>
                                      <p:by x="105000" y="105000"/>
                                    </p:animScale>
                                  </p:childTnLst>
                                </p:cTn>
                              </p:par>
                              <p:par>
                                <p:cTn id="79" presetID="42" presetClass="entr" presetSubtype="0" fill="hold" grpId="0" nodeType="withEffect">
                                  <p:stCondLst>
                                    <p:cond delay="0"/>
                                  </p:stCondLst>
                                  <p:childTnLst>
                                    <p:set>
                                      <p:cBhvr>
                                        <p:cTn id="80" dur="1" fill="hold">
                                          <p:stCondLst>
                                            <p:cond delay="0"/>
                                          </p:stCondLst>
                                        </p:cTn>
                                        <p:tgtEl>
                                          <p:spTgt spid="15"/>
                                        </p:tgtEl>
                                        <p:attrNameLst>
                                          <p:attrName>style.visibility</p:attrName>
                                        </p:attrNameLst>
                                      </p:cBhvr>
                                      <p:to>
                                        <p:strVal val="visible"/>
                                      </p:to>
                                    </p:set>
                                    <p:animEffect transition="in" filter="fade">
                                      <p:cBhvr>
                                        <p:cTn id="81" dur="750"/>
                                        <p:tgtEl>
                                          <p:spTgt spid="15"/>
                                        </p:tgtEl>
                                      </p:cBhvr>
                                    </p:animEffect>
                                    <p:anim calcmode="lin" valueType="num">
                                      <p:cBhvr>
                                        <p:cTn id="82" dur="750" fill="hold"/>
                                        <p:tgtEl>
                                          <p:spTgt spid="15"/>
                                        </p:tgtEl>
                                        <p:attrNameLst>
                                          <p:attrName>ppt_x</p:attrName>
                                        </p:attrNameLst>
                                      </p:cBhvr>
                                      <p:tavLst>
                                        <p:tav tm="0">
                                          <p:val>
                                            <p:strVal val="#ppt_x"/>
                                          </p:val>
                                        </p:tav>
                                        <p:tav tm="100000">
                                          <p:val>
                                            <p:strVal val="#ppt_x"/>
                                          </p:val>
                                        </p:tav>
                                      </p:tavLst>
                                    </p:anim>
                                    <p:anim calcmode="lin" valueType="num">
                                      <p:cBhvr>
                                        <p:cTn id="83" dur="75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84" fill="hold">
                      <p:stCondLst>
                        <p:cond delay="indefinite"/>
                      </p:stCondLst>
                      <p:childTnLst>
                        <p:par>
                          <p:cTn id="85" fill="hold">
                            <p:stCondLst>
                              <p:cond delay="0"/>
                            </p:stCondLst>
                            <p:childTnLst>
                              <p:par>
                                <p:cTn id="86" presetID="21" presetClass="exit" presetSubtype="1" fill="hold" grpId="2" nodeType="clickEffect">
                                  <p:stCondLst>
                                    <p:cond delay="0"/>
                                  </p:stCondLst>
                                  <p:childTnLst>
                                    <p:animEffect transition="out" filter="wheel(1)">
                                      <p:cBhvr>
                                        <p:cTn id="87" dur="750"/>
                                        <p:tgtEl>
                                          <p:spTgt spid="13"/>
                                        </p:tgtEl>
                                      </p:cBhvr>
                                    </p:animEffect>
                                    <p:set>
                                      <p:cBhvr>
                                        <p:cTn id="88" dur="1" fill="hold">
                                          <p:stCondLst>
                                            <p:cond delay="749"/>
                                          </p:stCondLst>
                                        </p:cTn>
                                        <p:tgtEl>
                                          <p:spTgt spid="13"/>
                                        </p:tgtEl>
                                        <p:attrNameLst>
                                          <p:attrName>style.visibility</p:attrName>
                                        </p:attrNameLst>
                                      </p:cBhvr>
                                      <p:to>
                                        <p:strVal val="hidden"/>
                                      </p:to>
                                    </p:set>
                                  </p:childTnLst>
                                </p:cTn>
                              </p:par>
                              <p:par>
                                <p:cTn id="89" presetID="10" presetClass="exit" presetSubtype="0" fill="hold" grpId="1" nodeType="withEffect">
                                  <p:stCondLst>
                                    <p:cond delay="0"/>
                                  </p:stCondLst>
                                  <p:childTnLst>
                                    <p:animEffect transition="out" filter="fade">
                                      <p:cBhvr>
                                        <p:cTn id="90" dur="750"/>
                                        <p:tgtEl>
                                          <p:spTgt spid="15"/>
                                        </p:tgtEl>
                                      </p:cBhvr>
                                    </p:animEffect>
                                    <p:set>
                                      <p:cBhvr>
                                        <p:cTn id="91" dur="1" fill="hold">
                                          <p:stCondLst>
                                            <p:cond delay="749"/>
                                          </p:stCondLst>
                                        </p:cTn>
                                        <p:tgtEl>
                                          <p:spTgt spid="15"/>
                                        </p:tgtEl>
                                        <p:attrNameLst>
                                          <p:attrName>style.visibility</p:attrName>
                                        </p:attrNameLst>
                                      </p:cBhvr>
                                      <p:to>
                                        <p:strVal val="hidden"/>
                                      </p:to>
                                    </p:set>
                                  </p:childTnLst>
                                </p:cTn>
                              </p:par>
                            </p:childTnLst>
                          </p:cTn>
                        </p:par>
                        <p:par>
                          <p:cTn id="92" fill="hold">
                            <p:stCondLst>
                              <p:cond delay="750"/>
                            </p:stCondLst>
                            <p:childTnLst>
                              <p:par>
                                <p:cTn id="93" presetID="21" presetClass="entr" presetSubtype="1" fill="hold" grpId="0" nodeType="afterEffect">
                                  <p:stCondLst>
                                    <p:cond delay="0"/>
                                  </p:stCondLst>
                                  <p:childTnLst>
                                    <p:set>
                                      <p:cBhvr>
                                        <p:cTn id="94" dur="1" fill="hold">
                                          <p:stCondLst>
                                            <p:cond delay="0"/>
                                          </p:stCondLst>
                                        </p:cTn>
                                        <p:tgtEl>
                                          <p:spTgt spid="14"/>
                                        </p:tgtEl>
                                        <p:attrNameLst>
                                          <p:attrName>style.visibility</p:attrName>
                                        </p:attrNameLst>
                                      </p:cBhvr>
                                      <p:to>
                                        <p:strVal val="visible"/>
                                      </p:to>
                                    </p:set>
                                    <p:animEffect transition="in" filter="wheel(1)">
                                      <p:cBhvr>
                                        <p:cTn id="95" dur="750"/>
                                        <p:tgtEl>
                                          <p:spTgt spid="14"/>
                                        </p:tgtEl>
                                      </p:cBhvr>
                                    </p:animEffect>
                                  </p:childTnLst>
                                </p:cTn>
                              </p:par>
                            </p:childTnLst>
                          </p:cTn>
                        </p:par>
                        <p:par>
                          <p:cTn id="96" fill="hold">
                            <p:stCondLst>
                              <p:cond delay="1500"/>
                            </p:stCondLst>
                            <p:childTnLst>
                              <p:par>
                                <p:cTn id="97" presetID="26" presetClass="emph" presetSubtype="0" fill="hold" grpId="1" nodeType="afterEffect">
                                  <p:stCondLst>
                                    <p:cond delay="0"/>
                                  </p:stCondLst>
                                  <p:childTnLst>
                                    <p:animEffect transition="out" filter="fade">
                                      <p:cBhvr>
                                        <p:cTn id="98" dur="750" tmFilter="0, 0; .2, .5; .8, .5; 1, 0"/>
                                        <p:tgtEl>
                                          <p:spTgt spid="14"/>
                                        </p:tgtEl>
                                      </p:cBhvr>
                                    </p:animEffect>
                                    <p:animScale>
                                      <p:cBhvr>
                                        <p:cTn id="99" dur="375" autoRev="1" fill="hold"/>
                                        <p:tgtEl>
                                          <p:spTgt spid="14"/>
                                        </p:tgtEl>
                                      </p:cBhvr>
                                      <p:by x="105000" y="105000"/>
                                    </p:animScale>
                                  </p:childTnLst>
                                </p:cTn>
                              </p:par>
                              <p:par>
                                <p:cTn id="100" presetID="42" presetClass="entr" presetSubtype="0" fill="hold" grpId="0" nodeType="withEffect">
                                  <p:stCondLst>
                                    <p:cond delay="0"/>
                                  </p:stCondLst>
                                  <p:childTnLst>
                                    <p:set>
                                      <p:cBhvr>
                                        <p:cTn id="101" dur="1" fill="hold">
                                          <p:stCondLst>
                                            <p:cond delay="0"/>
                                          </p:stCondLst>
                                        </p:cTn>
                                        <p:tgtEl>
                                          <p:spTgt spid="16"/>
                                        </p:tgtEl>
                                        <p:attrNameLst>
                                          <p:attrName>style.visibility</p:attrName>
                                        </p:attrNameLst>
                                      </p:cBhvr>
                                      <p:to>
                                        <p:strVal val="visible"/>
                                      </p:to>
                                    </p:set>
                                    <p:animEffect transition="in" filter="fade">
                                      <p:cBhvr>
                                        <p:cTn id="102" dur="750"/>
                                        <p:tgtEl>
                                          <p:spTgt spid="16"/>
                                        </p:tgtEl>
                                      </p:cBhvr>
                                    </p:animEffect>
                                    <p:anim calcmode="lin" valueType="num">
                                      <p:cBhvr>
                                        <p:cTn id="103" dur="750" fill="hold"/>
                                        <p:tgtEl>
                                          <p:spTgt spid="16"/>
                                        </p:tgtEl>
                                        <p:attrNameLst>
                                          <p:attrName>ppt_x</p:attrName>
                                        </p:attrNameLst>
                                      </p:cBhvr>
                                      <p:tavLst>
                                        <p:tav tm="0">
                                          <p:val>
                                            <p:strVal val="#ppt_x"/>
                                          </p:val>
                                        </p:tav>
                                        <p:tav tm="100000">
                                          <p:val>
                                            <p:strVal val="#ppt_x"/>
                                          </p:val>
                                        </p:tav>
                                      </p:tavLst>
                                    </p:anim>
                                    <p:anim calcmode="lin" valueType="num">
                                      <p:cBhvr>
                                        <p:cTn id="104" dur="75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105" fill="hold">
                      <p:stCondLst>
                        <p:cond delay="indefinite"/>
                      </p:stCondLst>
                      <p:childTnLst>
                        <p:par>
                          <p:cTn id="106" fill="hold">
                            <p:stCondLst>
                              <p:cond delay="0"/>
                            </p:stCondLst>
                            <p:childTnLst>
                              <p:par>
                                <p:cTn id="107" presetID="21" presetClass="exit" presetSubtype="1" fill="hold" grpId="2" nodeType="clickEffect">
                                  <p:stCondLst>
                                    <p:cond delay="0"/>
                                  </p:stCondLst>
                                  <p:childTnLst>
                                    <p:animEffect transition="out" filter="wheel(1)">
                                      <p:cBhvr>
                                        <p:cTn id="108" dur="750"/>
                                        <p:tgtEl>
                                          <p:spTgt spid="14"/>
                                        </p:tgtEl>
                                      </p:cBhvr>
                                    </p:animEffect>
                                    <p:set>
                                      <p:cBhvr>
                                        <p:cTn id="109" dur="1" fill="hold">
                                          <p:stCondLst>
                                            <p:cond delay="749"/>
                                          </p:stCondLst>
                                        </p:cTn>
                                        <p:tgtEl>
                                          <p:spTgt spid="14"/>
                                        </p:tgtEl>
                                        <p:attrNameLst>
                                          <p:attrName>style.visibility</p:attrName>
                                        </p:attrNameLst>
                                      </p:cBhvr>
                                      <p:to>
                                        <p:strVal val="hidden"/>
                                      </p:to>
                                    </p:set>
                                  </p:childTnLst>
                                </p:cTn>
                              </p:par>
                              <p:par>
                                <p:cTn id="110" presetID="10" presetClass="exit" presetSubtype="0" fill="hold" grpId="1" nodeType="withEffect">
                                  <p:stCondLst>
                                    <p:cond delay="0"/>
                                  </p:stCondLst>
                                  <p:childTnLst>
                                    <p:animEffect transition="out" filter="fade">
                                      <p:cBhvr>
                                        <p:cTn id="111" dur="750"/>
                                        <p:tgtEl>
                                          <p:spTgt spid="16"/>
                                        </p:tgtEl>
                                      </p:cBhvr>
                                    </p:animEffect>
                                    <p:set>
                                      <p:cBhvr>
                                        <p:cTn id="112" dur="1" fill="hold">
                                          <p:stCondLst>
                                            <p:cond delay="749"/>
                                          </p:stCondLst>
                                        </p:cTn>
                                        <p:tgtEl>
                                          <p:spTgt spid="16"/>
                                        </p:tgtEl>
                                        <p:attrNameLst>
                                          <p:attrName>style.visibility</p:attrName>
                                        </p:attrNameLst>
                                      </p:cBhvr>
                                      <p:to>
                                        <p:strVal val="hidden"/>
                                      </p:to>
                                    </p:set>
                                  </p:childTnLst>
                                </p:cTn>
                              </p:par>
                            </p:childTnLst>
                          </p:cTn>
                        </p:par>
                        <p:par>
                          <p:cTn id="113" fill="hold">
                            <p:stCondLst>
                              <p:cond delay="750"/>
                            </p:stCondLst>
                            <p:childTnLst>
                              <p:par>
                                <p:cTn id="114" presetID="12" presetClass="entr" presetSubtype="1" fill="hold" nodeType="afterEffect">
                                  <p:stCondLst>
                                    <p:cond delay="0"/>
                                  </p:stCondLst>
                                  <p:childTnLst>
                                    <p:set>
                                      <p:cBhvr>
                                        <p:cTn id="115" dur="1" fill="hold">
                                          <p:stCondLst>
                                            <p:cond delay="0"/>
                                          </p:stCondLst>
                                        </p:cTn>
                                        <p:tgtEl>
                                          <p:spTgt spid="17"/>
                                        </p:tgtEl>
                                        <p:attrNameLst>
                                          <p:attrName>style.visibility</p:attrName>
                                        </p:attrNameLst>
                                      </p:cBhvr>
                                      <p:to>
                                        <p:strVal val="visible"/>
                                      </p:to>
                                    </p:set>
                                    <p:anim calcmode="lin" valueType="num">
                                      <p:cBhvr additive="base">
                                        <p:cTn id="116" dur="500"/>
                                        <p:tgtEl>
                                          <p:spTgt spid="17"/>
                                        </p:tgtEl>
                                        <p:attrNameLst>
                                          <p:attrName>ppt_y</p:attrName>
                                        </p:attrNameLst>
                                      </p:cBhvr>
                                      <p:tavLst>
                                        <p:tav tm="0">
                                          <p:val>
                                            <p:strVal val="#ppt_y-#ppt_h*1.125000"/>
                                          </p:val>
                                        </p:tav>
                                        <p:tav tm="100000">
                                          <p:val>
                                            <p:strVal val="#ppt_y"/>
                                          </p:val>
                                        </p:tav>
                                      </p:tavLst>
                                    </p:anim>
                                    <p:animEffect transition="in" filter="wipe(down)">
                                      <p:cBhvr>
                                        <p:cTn id="117" dur="500"/>
                                        <p:tgtEl>
                                          <p:spTgt spid="17"/>
                                        </p:tgtEl>
                                      </p:cBhvr>
                                    </p:animEffect>
                                  </p:childTnLst>
                                </p:cTn>
                              </p:par>
                            </p:childTnLst>
                          </p:cTn>
                        </p:par>
                        <p:par>
                          <p:cTn id="118" fill="hold">
                            <p:stCondLst>
                              <p:cond delay="1250"/>
                            </p:stCondLst>
                            <p:childTnLst>
                              <p:par>
                                <p:cTn id="119" presetID="21" presetClass="entr" presetSubtype="1" fill="hold" grpId="0" nodeType="afterEffect">
                                  <p:stCondLst>
                                    <p:cond delay="0"/>
                                  </p:stCondLst>
                                  <p:childTnLst>
                                    <p:set>
                                      <p:cBhvr>
                                        <p:cTn id="120" dur="1" fill="hold">
                                          <p:stCondLst>
                                            <p:cond delay="0"/>
                                          </p:stCondLst>
                                        </p:cTn>
                                        <p:tgtEl>
                                          <p:spTgt spid="18"/>
                                        </p:tgtEl>
                                        <p:attrNameLst>
                                          <p:attrName>style.visibility</p:attrName>
                                        </p:attrNameLst>
                                      </p:cBhvr>
                                      <p:to>
                                        <p:strVal val="visible"/>
                                      </p:to>
                                    </p:set>
                                    <p:animEffect transition="in" filter="wheel(1)">
                                      <p:cBhvr>
                                        <p:cTn id="121" dur="750"/>
                                        <p:tgtEl>
                                          <p:spTgt spid="18"/>
                                        </p:tgtEl>
                                      </p:cBhvr>
                                    </p:animEffect>
                                  </p:childTnLst>
                                </p:cTn>
                              </p:par>
                            </p:childTnLst>
                          </p:cTn>
                        </p:par>
                        <p:par>
                          <p:cTn id="122" fill="hold">
                            <p:stCondLst>
                              <p:cond delay="2000"/>
                            </p:stCondLst>
                            <p:childTnLst>
                              <p:par>
                                <p:cTn id="123" presetID="26" presetClass="emph" presetSubtype="0" fill="hold" grpId="1" nodeType="afterEffect">
                                  <p:stCondLst>
                                    <p:cond delay="0"/>
                                  </p:stCondLst>
                                  <p:childTnLst>
                                    <p:animEffect transition="out" filter="fade">
                                      <p:cBhvr>
                                        <p:cTn id="124" dur="750" tmFilter="0, 0; .2, .5; .8, .5; 1, 0"/>
                                        <p:tgtEl>
                                          <p:spTgt spid="18"/>
                                        </p:tgtEl>
                                      </p:cBhvr>
                                    </p:animEffect>
                                    <p:animScale>
                                      <p:cBhvr>
                                        <p:cTn id="125" dur="375" autoRev="1" fill="hold"/>
                                        <p:tgtEl>
                                          <p:spTgt spid="18"/>
                                        </p:tgtEl>
                                      </p:cBhvr>
                                      <p:by x="105000" y="105000"/>
                                    </p:animScale>
                                  </p:childTnLst>
                                </p:cTn>
                              </p:par>
                            </p:childTnLst>
                          </p:cTn>
                        </p:par>
                      </p:childTnLst>
                    </p:cTn>
                  </p:par>
                  <p:par>
                    <p:cTn id="126" fill="hold">
                      <p:stCondLst>
                        <p:cond delay="indefinite"/>
                      </p:stCondLst>
                      <p:childTnLst>
                        <p:par>
                          <p:cTn id="127" fill="hold">
                            <p:stCondLst>
                              <p:cond delay="0"/>
                            </p:stCondLst>
                            <p:childTnLst>
                              <p:par>
                                <p:cTn id="128" presetID="10" presetClass="exit" presetSubtype="0" fill="hold" nodeType="clickEffect">
                                  <p:stCondLst>
                                    <p:cond delay="0"/>
                                  </p:stCondLst>
                                  <p:childTnLst>
                                    <p:animEffect transition="out" filter="fade">
                                      <p:cBhvr>
                                        <p:cTn id="129" dur="500"/>
                                        <p:tgtEl>
                                          <p:spTgt spid="17"/>
                                        </p:tgtEl>
                                      </p:cBhvr>
                                    </p:animEffect>
                                    <p:set>
                                      <p:cBhvr>
                                        <p:cTn id="130" dur="1" fill="hold">
                                          <p:stCondLst>
                                            <p:cond delay="499"/>
                                          </p:stCondLst>
                                        </p:cTn>
                                        <p:tgtEl>
                                          <p:spTgt spid="17"/>
                                        </p:tgtEl>
                                        <p:attrNameLst>
                                          <p:attrName>style.visibility</p:attrName>
                                        </p:attrNameLst>
                                      </p:cBhvr>
                                      <p:to>
                                        <p:strVal val="hidden"/>
                                      </p:to>
                                    </p:set>
                                  </p:childTnLst>
                                </p:cTn>
                              </p:par>
                              <p:par>
                                <p:cTn id="131" presetID="10" presetClass="exit" presetSubtype="0" fill="hold" grpId="2" nodeType="withEffect">
                                  <p:stCondLst>
                                    <p:cond delay="0"/>
                                  </p:stCondLst>
                                  <p:childTnLst>
                                    <p:animEffect transition="out" filter="fade">
                                      <p:cBhvr>
                                        <p:cTn id="132" dur="500"/>
                                        <p:tgtEl>
                                          <p:spTgt spid="18"/>
                                        </p:tgtEl>
                                      </p:cBhvr>
                                    </p:animEffect>
                                    <p:set>
                                      <p:cBhvr>
                                        <p:cTn id="133" dur="1" fill="hold">
                                          <p:stCondLst>
                                            <p:cond delay="499"/>
                                          </p:stCondLst>
                                        </p:cTn>
                                        <p:tgtEl>
                                          <p:spTgt spid="18"/>
                                        </p:tgtEl>
                                        <p:attrNameLst>
                                          <p:attrName>style.visibility</p:attrName>
                                        </p:attrNameLst>
                                      </p:cBhvr>
                                      <p:to>
                                        <p:strVal val="hidden"/>
                                      </p:to>
                                    </p:set>
                                  </p:childTnLst>
                                </p:cTn>
                              </p:par>
                            </p:childTnLst>
                          </p:cTn>
                        </p:par>
                        <p:par>
                          <p:cTn id="134" fill="hold">
                            <p:stCondLst>
                              <p:cond delay="500"/>
                            </p:stCondLst>
                            <p:childTnLst>
                              <p:par>
                                <p:cTn id="135" presetID="22" presetClass="entr" presetSubtype="8" fill="hold" nodeType="afterEffect">
                                  <p:stCondLst>
                                    <p:cond delay="0"/>
                                  </p:stCondLst>
                                  <p:childTnLst>
                                    <p:set>
                                      <p:cBhvr>
                                        <p:cTn id="136" dur="1" fill="hold">
                                          <p:stCondLst>
                                            <p:cond delay="0"/>
                                          </p:stCondLst>
                                        </p:cTn>
                                        <p:tgtEl>
                                          <p:spTgt spid="20"/>
                                        </p:tgtEl>
                                        <p:attrNameLst>
                                          <p:attrName>style.visibility</p:attrName>
                                        </p:attrNameLst>
                                      </p:cBhvr>
                                      <p:to>
                                        <p:strVal val="visible"/>
                                      </p:to>
                                    </p:set>
                                    <p:animEffect transition="in" filter="wipe(left)">
                                      <p:cBhvr>
                                        <p:cTn id="137" dur="500"/>
                                        <p:tgtEl>
                                          <p:spTgt spid="20"/>
                                        </p:tgtEl>
                                      </p:cBhvr>
                                    </p:animEffect>
                                  </p:childTnLst>
                                </p:cTn>
                              </p:par>
                            </p:childTnLst>
                          </p:cTn>
                        </p:par>
                        <p:par>
                          <p:cTn id="138" fill="hold">
                            <p:stCondLst>
                              <p:cond delay="1000"/>
                            </p:stCondLst>
                            <p:childTnLst>
                              <p:par>
                                <p:cTn id="139" presetID="22" presetClass="entr" presetSubtype="1" fill="hold" nodeType="afterEffect">
                                  <p:stCondLst>
                                    <p:cond delay="0"/>
                                  </p:stCondLst>
                                  <p:childTnLst>
                                    <p:set>
                                      <p:cBhvr>
                                        <p:cTn id="140" dur="1" fill="hold">
                                          <p:stCondLst>
                                            <p:cond delay="0"/>
                                          </p:stCondLst>
                                        </p:cTn>
                                        <p:tgtEl>
                                          <p:spTgt spid="22"/>
                                        </p:tgtEl>
                                        <p:attrNameLst>
                                          <p:attrName>style.visibility</p:attrName>
                                        </p:attrNameLst>
                                      </p:cBhvr>
                                      <p:to>
                                        <p:strVal val="visible"/>
                                      </p:to>
                                    </p:set>
                                    <p:animEffect transition="in" filter="wipe(up)">
                                      <p:cBhvr>
                                        <p:cTn id="141" dur="500"/>
                                        <p:tgtEl>
                                          <p:spTgt spid="22"/>
                                        </p:tgtEl>
                                      </p:cBhvr>
                                    </p:animEffect>
                                  </p:childTnLst>
                                </p:cTn>
                              </p:par>
                            </p:childTnLst>
                          </p:cTn>
                        </p:par>
                        <p:par>
                          <p:cTn id="142" fill="hold">
                            <p:stCondLst>
                              <p:cond delay="1500"/>
                            </p:stCondLst>
                            <p:childTnLst>
                              <p:par>
                                <p:cTn id="143" presetID="42" presetClass="entr" presetSubtype="0" fill="hold" grpId="0" nodeType="afterEffect">
                                  <p:stCondLst>
                                    <p:cond delay="0"/>
                                  </p:stCondLst>
                                  <p:childTnLst>
                                    <p:set>
                                      <p:cBhvr>
                                        <p:cTn id="144" dur="1" fill="hold">
                                          <p:stCondLst>
                                            <p:cond delay="0"/>
                                          </p:stCondLst>
                                        </p:cTn>
                                        <p:tgtEl>
                                          <p:spTgt spid="33"/>
                                        </p:tgtEl>
                                        <p:attrNameLst>
                                          <p:attrName>style.visibility</p:attrName>
                                        </p:attrNameLst>
                                      </p:cBhvr>
                                      <p:to>
                                        <p:strVal val="visible"/>
                                      </p:to>
                                    </p:set>
                                    <p:animEffect transition="in" filter="fade">
                                      <p:cBhvr>
                                        <p:cTn id="145" dur="500"/>
                                        <p:tgtEl>
                                          <p:spTgt spid="33"/>
                                        </p:tgtEl>
                                      </p:cBhvr>
                                    </p:animEffect>
                                    <p:anim calcmode="lin" valueType="num">
                                      <p:cBhvr>
                                        <p:cTn id="146" dur="500" fill="hold"/>
                                        <p:tgtEl>
                                          <p:spTgt spid="33"/>
                                        </p:tgtEl>
                                        <p:attrNameLst>
                                          <p:attrName>ppt_x</p:attrName>
                                        </p:attrNameLst>
                                      </p:cBhvr>
                                      <p:tavLst>
                                        <p:tav tm="0">
                                          <p:val>
                                            <p:strVal val="#ppt_x"/>
                                          </p:val>
                                        </p:tav>
                                        <p:tav tm="100000">
                                          <p:val>
                                            <p:strVal val="#ppt_x"/>
                                          </p:val>
                                        </p:tav>
                                      </p:tavLst>
                                    </p:anim>
                                    <p:anim calcmode="lin" valueType="num">
                                      <p:cBhvr>
                                        <p:cTn id="147" dur="500" fill="hold"/>
                                        <p:tgtEl>
                                          <p:spTgt spid="33"/>
                                        </p:tgtEl>
                                        <p:attrNameLst>
                                          <p:attrName>ppt_y</p:attrName>
                                        </p:attrNameLst>
                                      </p:cBhvr>
                                      <p:tavLst>
                                        <p:tav tm="0">
                                          <p:val>
                                            <p:strVal val="#ppt_y+.1"/>
                                          </p:val>
                                        </p:tav>
                                        <p:tav tm="100000">
                                          <p:val>
                                            <p:strVal val="#ppt_y"/>
                                          </p:val>
                                        </p:tav>
                                      </p:tavLst>
                                    </p:anim>
                                  </p:childTnLst>
                                </p:cTn>
                              </p:par>
                            </p:childTnLst>
                          </p:cTn>
                        </p:par>
                      </p:childTnLst>
                    </p:cTn>
                  </p:par>
                  <p:par>
                    <p:cTn id="148" fill="hold">
                      <p:stCondLst>
                        <p:cond delay="indefinite"/>
                      </p:stCondLst>
                      <p:childTnLst>
                        <p:par>
                          <p:cTn id="149" fill="hold">
                            <p:stCondLst>
                              <p:cond delay="0"/>
                            </p:stCondLst>
                            <p:childTnLst>
                              <p:par>
                                <p:cTn id="150" presetID="12" presetClass="entr" presetSubtype="2" fill="hold" nodeType="clickEffect">
                                  <p:stCondLst>
                                    <p:cond delay="0"/>
                                  </p:stCondLst>
                                  <p:childTnLst>
                                    <p:set>
                                      <p:cBhvr>
                                        <p:cTn id="151" dur="1" fill="hold">
                                          <p:stCondLst>
                                            <p:cond delay="0"/>
                                          </p:stCondLst>
                                        </p:cTn>
                                        <p:tgtEl>
                                          <p:spTgt spid="23"/>
                                        </p:tgtEl>
                                        <p:attrNameLst>
                                          <p:attrName>style.visibility</p:attrName>
                                        </p:attrNameLst>
                                      </p:cBhvr>
                                      <p:to>
                                        <p:strVal val="visible"/>
                                      </p:to>
                                    </p:set>
                                    <p:anim calcmode="lin" valueType="num">
                                      <p:cBhvr additive="base">
                                        <p:cTn id="152" dur="500"/>
                                        <p:tgtEl>
                                          <p:spTgt spid="23"/>
                                        </p:tgtEl>
                                        <p:attrNameLst>
                                          <p:attrName>ppt_x</p:attrName>
                                        </p:attrNameLst>
                                      </p:cBhvr>
                                      <p:tavLst>
                                        <p:tav tm="0">
                                          <p:val>
                                            <p:strVal val="#ppt_x+#ppt_w*1.125000"/>
                                          </p:val>
                                        </p:tav>
                                        <p:tav tm="100000">
                                          <p:val>
                                            <p:strVal val="#ppt_x"/>
                                          </p:val>
                                        </p:tav>
                                      </p:tavLst>
                                    </p:anim>
                                    <p:animEffect transition="in" filter="wipe(left)">
                                      <p:cBhvr>
                                        <p:cTn id="153" dur="500"/>
                                        <p:tgtEl>
                                          <p:spTgt spid="23"/>
                                        </p:tgtEl>
                                      </p:cBhvr>
                                    </p:animEffect>
                                  </p:childTnLst>
                                </p:cTn>
                              </p:par>
                            </p:childTnLst>
                          </p:cTn>
                        </p:par>
                      </p:childTnLst>
                    </p:cTn>
                  </p:par>
                  <p:par>
                    <p:cTn id="154" fill="hold">
                      <p:stCondLst>
                        <p:cond delay="indefinite"/>
                      </p:stCondLst>
                      <p:childTnLst>
                        <p:par>
                          <p:cTn id="155" fill="hold">
                            <p:stCondLst>
                              <p:cond delay="0"/>
                            </p:stCondLst>
                            <p:childTnLst>
                              <p:par>
                                <p:cTn id="156" presetID="21" presetClass="entr" presetSubtype="1" fill="hold" grpId="0" nodeType="clickEffect">
                                  <p:stCondLst>
                                    <p:cond delay="0"/>
                                  </p:stCondLst>
                                  <p:childTnLst>
                                    <p:set>
                                      <p:cBhvr>
                                        <p:cTn id="157" dur="1" fill="hold">
                                          <p:stCondLst>
                                            <p:cond delay="0"/>
                                          </p:stCondLst>
                                        </p:cTn>
                                        <p:tgtEl>
                                          <p:spTgt spid="24"/>
                                        </p:tgtEl>
                                        <p:attrNameLst>
                                          <p:attrName>style.visibility</p:attrName>
                                        </p:attrNameLst>
                                      </p:cBhvr>
                                      <p:to>
                                        <p:strVal val="visible"/>
                                      </p:to>
                                    </p:set>
                                    <p:animEffect transition="in" filter="wheel(1)">
                                      <p:cBhvr>
                                        <p:cTn id="158" dur="750"/>
                                        <p:tgtEl>
                                          <p:spTgt spid="24"/>
                                        </p:tgtEl>
                                      </p:cBhvr>
                                    </p:animEffect>
                                  </p:childTnLst>
                                </p:cTn>
                              </p:par>
                            </p:childTnLst>
                          </p:cTn>
                        </p:par>
                        <p:par>
                          <p:cTn id="159" fill="hold">
                            <p:stCondLst>
                              <p:cond delay="750"/>
                            </p:stCondLst>
                            <p:childTnLst>
                              <p:par>
                                <p:cTn id="160" presetID="26" presetClass="emph" presetSubtype="0" fill="hold" grpId="1" nodeType="afterEffect">
                                  <p:stCondLst>
                                    <p:cond delay="0"/>
                                  </p:stCondLst>
                                  <p:childTnLst>
                                    <p:animEffect transition="out" filter="fade">
                                      <p:cBhvr>
                                        <p:cTn id="161" dur="750" tmFilter="0, 0; .2, .5; .8, .5; 1, 0"/>
                                        <p:tgtEl>
                                          <p:spTgt spid="24"/>
                                        </p:tgtEl>
                                      </p:cBhvr>
                                    </p:animEffect>
                                    <p:animScale>
                                      <p:cBhvr>
                                        <p:cTn id="162" dur="375" autoRev="1" fill="hold"/>
                                        <p:tgtEl>
                                          <p:spTgt spid="24"/>
                                        </p:tgtEl>
                                      </p:cBhvr>
                                      <p:by x="105000" y="105000"/>
                                    </p:animScale>
                                  </p:childTnLst>
                                </p:cTn>
                              </p:par>
                            </p:childTnLst>
                          </p:cTn>
                        </p:par>
                      </p:childTnLst>
                    </p:cTn>
                  </p:par>
                  <p:par>
                    <p:cTn id="163" fill="hold">
                      <p:stCondLst>
                        <p:cond delay="indefinite"/>
                      </p:stCondLst>
                      <p:childTnLst>
                        <p:par>
                          <p:cTn id="164" fill="hold">
                            <p:stCondLst>
                              <p:cond delay="0"/>
                            </p:stCondLst>
                            <p:childTnLst>
                              <p:par>
                                <p:cTn id="165" presetID="21" presetClass="exit" presetSubtype="1" fill="hold" grpId="2" nodeType="clickEffect">
                                  <p:stCondLst>
                                    <p:cond delay="0"/>
                                  </p:stCondLst>
                                  <p:childTnLst>
                                    <p:animEffect transition="out" filter="wheel(1)">
                                      <p:cBhvr>
                                        <p:cTn id="166" dur="750"/>
                                        <p:tgtEl>
                                          <p:spTgt spid="24"/>
                                        </p:tgtEl>
                                      </p:cBhvr>
                                    </p:animEffect>
                                    <p:set>
                                      <p:cBhvr>
                                        <p:cTn id="167" dur="1" fill="hold">
                                          <p:stCondLst>
                                            <p:cond delay="749"/>
                                          </p:stCondLst>
                                        </p:cTn>
                                        <p:tgtEl>
                                          <p:spTgt spid="24"/>
                                        </p:tgtEl>
                                        <p:attrNameLst>
                                          <p:attrName>style.visibility</p:attrName>
                                        </p:attrNameLst>
                                      </p:cBhvr>
                                      <p:to>
                                        <p:strVal val="hidden"/>
                                      </p:to>
                                    </p:set>
                                  </p:childTnLst>
                                </p:cTn>
                              </p:par>
                            </p:childTnLst>
                          </p:cTn>
                        </p:par>
                        <p:par>
                          <p:cTn id="168" fill="hold">
                            <p:stCondLst>
                              <p:cond delay="750"/>
                            </p:stCondLst>
                            <p:childTnLst>
                              <p:par>
                                <p:cTn id="169" presetID="21" presetClass="entr" presetSubtype="1" fill="hold" grpId="0" nodeType="afterEffect">
                                  <p:stCondLst>
                                    <p:cond delay="0"/>
                                  </p:stCondLst>
                                  <p:childTnLst>
                                    <p:set>
                                      <p:cBhvr>
                                        <p:cTn id="170" dur="1" fill="hold">
                                          <p:stCondLst>
                                            <p:cond delay="0"/>
                                          </p:stCondLst>
                                        </p:cTn>
                                        <p:tgtEl>
                                          <p:spTgt spid="25"/>
                                        </p:tgtEl>
                                        <p:attrNameLst>
                                          <p:attrName>style.visibility</p:attrName>
                                        </p:attrNameLst>
                                      </p:cBhvr>
                                      <p:to>
                                        <p:strVal val="visible"/>
                                      </p:to>
                                    </p:set>
                                    <p:animEffect transition="in" filter="wheel(1)">
                                      <p:cBhvr>
                                        <p:cTn id="171" dur="750"/>
                                        <p:tgtEl>
                                          <p:spTgt spid="25"/>
                                        </p:tgtEl>
                                      </p:cBhvr>
                                    </p:animEffect>
                                  </p:childTnLst>
                                </p:cTn>
                              </p:par>
                            </p:childTnLst>
                          </p:cTn>
                        </p:par>
                        <p:par>
                          <p:cTn id="172" fill="hold">
                            <p:stCondLst>
                              <p:cond delay="1500"/>
                            </p:stCondLst>
                            <p:childTnLst>
                              <p:par>
                                <p:cTn id="173" presetID="26" presetClass="emph" presetSubtype="0" fill="hold" grpId="1" nodeType="afterEffect">
                                  <p:stCondLst>
                                    <p:cond delay="0"/>
                                  </p:stCondLst>
                                  <p:childTnLst>
                                    <p:animEffect transition="out" filter="fade">
                                      <p:cBhvr>
                                        <p:cTn id="174" dur="750" tmFilter="0, 0; .2, .5; .8, .5; 1, 0"/>
                                        <p:tgtEl>
                                          <p:spTgt spid="25"/>
                                        </p:tgtEl>
                                      </p:cBhvr>
                                    </p:animEffect>
                                    <p:animScale>
                                      <p:cBhvr>
                                        <p:cTn id="175" dur="375" autoRev="1" fill="hold"/>
                                        <p:tgtEl>
                                          <p:spTgt spid="25"/>
                                        </p:tgtEl>
                                      </p:cBhvr>
                                      <p:by x="105000" y="105000"/>
                                    </p:animScale>
                                  </p:childTnLst>
                                </p:cTn>
                              </p:par>
                            </p:childTnLst>
                          </p:cTn>
                        </p:par>
                      </p:childTnLst>
                    </p:cTn>
                  </p:par>
                  <p:par>
                    <p:cTn id="176" fill="hold">
                      <p:stCondLst>
                        <p:cond delay="indefinite"/>
                      </p:stCondLst>
                      <p:childTnLst>
                        <p:par>
                          <p:cTn id="177" fill="hold">
                            <p:stCondLst>
                              <p:cond delay="0"/>
                            </p:stCondLst>
                            <p:childTnLst>
                              <p:par>
                                <p:cTn id="178" presetID="21" presetClass="exit" presetSubtype="1" fill="hold" grpId="2" nodeType="clickEffect">
                                  <p:stCondLst>
                                    <p:cond delay="0"/>
                                  </p:stCondLst>
                                  <p:childTnLst>
                                    <p:animEffect transition="out" filter="wheel(1)">
                                      <p:cBhvr>
                                        <p:cTn id="179" dur="750"/>
                                        <p:tgtEl>
                                          <p:spTgt spid="25"/>
                                        </p:tgtEl>
                                      </p:cBhvr>
                                    </p:animEffect>
                                    <p:set>
                                      <p:cBhvr>
                                        <p:cTn id="180" dur="1" fill="hold">
                                          <p:stCondLst>
                                            <p:cond delay="749"/>
                                          </p:stCondLst>
                                        </p:cTn>
                                        <p:tgtEl>
                                          <p:spTgt spid="25"/>
                                        </p:tgtEl>
                                        <p:attrNameLst>
                                          <p:attrName>style.visibility</p:attrName>
                                        </p:attrNameLst>
                                      </p:cBhvr>
                                      <p:to>
                                        <p:strVal val="hidden"/>
                                      </p:to>
                                    </p:set>
                                  </p:childTnLst>
                                </p:cTn>
                              </p:par>
                            </p:childTnLst>
                          </p:cTn>
                        </p:par>
                        <p:par>
                          <p:cTn id="181" fill="hold">
                            <p:stCondLst>
                              <p:cond delay="750"/>
                            </p:stCondLst>
                            <p:childTnLst>
                              <p:par>
                                <p:cTn id="182" presetID="12" presetClass="exit" presetSubtype="2" fill="hold" nodeType="afterEffect">
                                  <p:stCondLst>
                                    <p:cond delay="0"/>
                                  </p:stCondLst>
                                  <p:childTnLst>
                                    <p:anim calcmode="lin" valueType="num">
                                      <p:cBhvr additive="base">
                                        <p:cTn id="183" dur="750"/>
                                        <p:tgtEl>
                                          <p:spTgt spid="23"/>
                                        </p:tgtEl>
                                        <p:attrNameLst>
                                          <p:attrName>ppt_x</p:attrName>
                                        </p:attrNameLst>
                                      </p:cBhvr>
                                      <p:tavLst>
                                        <p:tav tm="0">
                                          <p:val>
                                            <p:strVal val="#ppt_x"/>
                                          </p:val>
                                        </p:tav>
                                        <p:tav tm="100000">
                                          <p:val>
                                            <p:strVal val="#ppt_x+#ppt_w*1.125000"/>
                                          </p:val>
                                        </p:tav>
                                      </p:tavLst>
                                    </p:anim>
                                    <p:animEffect transition="out" filter="wipe(right)">
                                      <p:cBhvr>
                                        <p:cTn id="184" dur="750"/>
                                        <p:tgtEl>
                                          <p:spTgt spid="23"/>
                                        </p:tgtEl>
                                      </p:cBhvr>
                                    </p:animEffect>
                                    <p:set>
                                      <p:cBhvr>
                                        <p:cTn id="185" dur="1" fill="hold">
                                          <p:stCondLst>
                                            <p:cond delay="749"/>
                                          </p:stCondLst>
                                        </p:cTn>
                                        <p:tgtEl>
                                          <p:spTgt spid="23"/>
                                        </p:tgtEl>
                                        <p:attrNameLst>
                                          <p:attrName>style.visibility</p:attrName>
                                        </p:attrNameLst>
                                      </p:cBhvr>
                                      <p:to>
                                        <p:strVal val="hidden"/>
                                      </p:to>
                                    </p:set>
                                  </p:childTnLst>
                                </p:cTn>
                              </p:par>
                            </p:childTnLst>
                          </p:cTn>
                        </p:par>
                        <p:par>
                          <p:cTn id="186" fill="hold">
                            <p:stCondLst>
                              <p:cond delay="1500"/>
                            </p:stCondLst>
                            <p:childTnLst>
                              <p:par>
                                <p:cTn id="187" presetID="22" presetClass="entr" presetSubtype="8" fill="hold" nodeType="afterEffect">
                                  <p:stCondLst>
                                    <p:cond delay="0"/>
                                  </p:stCondLst>
                                  <p:childTnLst>
                                    <p:set>
                                      <p:cBhvr>
                                        <p:cTn id="188" dur="1" fill="hold">
                                          <p:stCondLst>
                                            <p:cond delay="0"/>
                                          </p:stCondLst>
                                        </p:cTn>
                                        <p:tgtEl>
                                          <p:spTgt spid="26"/>
                                        </p:tgtEl>
                                        <p:attrNameLst>
                                          <p:attrName>style.visibility</p:attrName>
                                        </p:attrNameLst>
                                      </p:cBhvr>
                                      <p:to>
                                        <p:strVal val="visible"/>
                                      </p:to>
                                    </p:set>
                                    <p:animEffect transition="in" filter="wipe(left)">
                                      <p:cBhvr>
                                        <p:cTn id="189" dur="500"/>
                                        <p:tgtEl>
                                          <p:spTgt spid="26"/>
                                        </p:tgtEl>
                                      </p:cBhvr>
                                    </p:animEffect>
                                  </p:childTnLst>
                                </p:cTn>
                              </p:par>
                            </p:childTnLst>
                          </p:cTn>
                        </p:par>
                        <p:par>
                          <p:cTn id="190" fill="hold">
                            <p:stCondLst>
                              <p:cond delay="2000"/>
                            </p:stCondLst>
                            <p:childTnLst>
                              <p:par>
                                <p:cTn id="191" presetID="22" presetClass="entr" presetSubtype="1" fill="hold" nodeType="afterEffect">
                                  <p:stCondLst>
                                    <p:cond delay="0"/>
                                  </p:stCondLst>
                                  <p:childTnLst>
                                    <p:set>
                                      <p:cBhvr>
                                        <p:cTn id="192" dur="1" fill="hold">
                                          <p:stCondLst>
                                            <p:cond delay="0"/>
                                          </p:stCondLst>
                                        </p:cTn>
                                        <p:tgtEl>
                                          <p:spTgt spid="27"/>
                                        </p:tgtEl>
                                        <p:attrNameLst>
                                          <p:attrName>style.visibility</p:attrName>
                                        </p:attrNameLst>
                                      </p:cBhvr>
                                      <p:to>
                                        <p:strVal val="visible"/>
                                      </p:to>
                                    </p:set>
                                    <p:animEffect transition="in" filter="wipe(up)">
                                      <p:cBhvr>
                                        <p:cTn id="193" dur="500"/>
                                        <p:tgtEl>
                                          <p:spTgt spid="27"/>
                                        </p:tgtEl>
                                      </p:cBhvr>
                                    </p:animEffect>
                                  </p:childTnLst>
                                </p:cTn>
                              </p:par>
                            </p:childTnLst>
                          </p:cTn>
                        </p:par>
                      </p:childTnLst>
                    </p:cTn>
                  </p:par>
                  <p:par>
                    <p:cTn id="194" fill="hold">
                      <p:stCondLst>
                        <p:cond delay="indefinite"/>
                      </p:stCondLst>
                      <p:childTnLst>
                        <p:par>
                          <p:cTn id="195" fill="hold">
                            <p:stCondLst>
                              <p:cond delay="0"/>
                            </p:stCondLst>
                            <p:childTnLst>
                              <p:par>
                                <p:cTn id="196" presetID="22" presetClass="entr" presetSubtype="8" fill="hold" nodeType="clickEffect">
                                  <p:stCondLst>
                                    <p:cond delay="0"/>
                                  </p:stCondLst>
                                  <p:childTnLst>
                                    <p:set>
                                      <p:cBhvr>
                                        <p:cTn id="197" dur="1" fill="hold">
                                          <p:stCondLst>
                                            <p:cond delay="0"/>
                                          </p:stCondLst>
                                        </p:cTn>
                                        <p:tgtEl>
                                          <p:spTgt spid="28"/>
                                        </p:tgtEl>
                                        <p:attrNameLst>
                                          <p:attrName>style.visibility</p:attrName>
                                        </p:attrNameLst>
                                      </p:cBhvr>
                                      <p:to>
                                        <p:strVal val="visible"/>
                                      </p:to>
                                    </p:set>
                                    <p:animEffect transition="in" filter="wipe(left)">
                                      <p:cBhvr>
                                        <p:cTn id="198" dur="500"/>
                                        <p:tgtEl>
                                          <p:spTgt spid="28"/>
                                        </p:tgtEl>
                                      </p:cBhvr>
                                    </p:animEffect>
                                  </p:childTnLst>
                                </p:cTn>
                              </p:par>
                            </p:childTnLst>
                          </p:cTn>
                        </p:par>
                        <p:par>
                          <p:cTn id="199" fill="hold">
                            <p:stCondLst>
                              <p:cond delay="500"/>
                            </p:stCondLst>
                            <p:childTnLst>
                              <p:par>
                                <p:cTn id="200" presetID="22" presetClass="entr" presetSubtype="1" fill="hold" nodeType="afterEffect">
                                  <p:stCondLst>
                                    <p:cond delay="0"/>
                                  </p:stCondLst>
                                  <p:childTnLst>
                                    <p:set>
                                      <p:cBhvr>
                                        <p:cTn id="201" dur="1" fill="hold">
                                          <p:stCondLst>
                                            <p:cond delay="0"/>
                                          </p:stCondLst>
                                        </p:cTn>
                                        <p:tgtEl>
                                          <p:spTgt spid="30"/>
                                        </p:tgtEl>
                                        <p:attrNameLst>
                                          <p:attrName>style.visibility</p:attrName>
                                        </p:attrNameLst>
                                      </p:cBhvr>
                                      <p:to>
                                        <p:strVal val="visible"/>
                                      </p:to>
                                    </p:set>
                                    <p:animEffect transition="in" filter="wipe(up)">
                                      <p:cBhvr>
                                        <p:cTn id="202" dur="500"/>
                                        <p:tgtEl>
                                          <p:spTgt spid="30"/>
                                        </p:tgtEl>
                                      </p:cBhvr>
                                    </p:animEffect>
                                  </p:childTnLst>
                                </p:cTn>
                              </p:par>
                            </p:childTnLst>
                          </p:cTn>
                        </p:par>
                      </p:childTnLst>
                    </p:cTn>
                  </p:par>
                  <p:par>
                    <p:cTn id="203" fill="hold">
                      <p:stCondLst>
                        <p:cond delay="indefinite"/>
                      </p:stCondLst>
                      <p:childTnLst>
                        <p:par>
                          <p:cTn id="204" fill="hold">
                            <p:stCondLst>
                              <p:cond delay="0"/>
                            </p:stCondLst>
                            <p:childTnLst>
                              <p:par>
                                <p:cTn id="205" presetID="22" presetClass="entr" presetSubtype="8" fill="hold" nodeType="clickEffect">
                                  <p:stCondLst>
                                    <p:cond delay="0"/>
                                  </p:stCondLst>
                                  <p:childTnLst>
                                    <p:set>
                                      <p:cBhvr>
                                        <p:cTn id="206" dur="1" fill="hold">
                                          <p:stCondLst>
                                            <p:cond delay="0"/>
                                          </p:stCondLst>
                                        </p:cTn>
                                        <p:tgtEl>
                                          <p:spTgt spid="31"/>
                                        </p:tgtEl>
                                        <p:attrNameLst>
                                          <p:attrName>style.visibility</p:attrName>
                                        </p:attrNameLst>
                                      </p:cBhvr>
                                      <p:to>
                                        <p:strVal val="visible"/>
                                      </p:to>
                                    </p:set>
                                    <p:animEffect transition="in" filter="wipe(left)">
                                      <p:cBhvr>
                                        <p:cTn id="207" dur="500"/>
                                        <p:tgtEl>
                                          <p:spTgt spid="31"/>
                                        </p:tgtEl>
                                      </p:cBhvr>
                                    </p:animEffect>
                                  </p:childTnLst>
                                </p:cTn>
                              </p:par>
                            </p:childTnLst>
                          </p:cTn>
                        </p:par>
                        <p:par>
                          <p:cTn id="208" fill="hold">
                            <p:stCondLst>
                              <p:cond delay="500"/>
                            </p:stCondLst>
                            <p:childTnLst>
                              <p:par>
                                <p:cTn id="209" presetID="22" presetClass="entr" presetSubtype="1" fill="hold" nodeType="afterEffect">
                                  <p:stCondLst>
                                    <p:cond delay="0"/>
                                  </p:stCondLst>
                                  <p:childTnLst>
                                    <p:set>
                                      <p:cBhvr>
                                        <p:cTn id="210" dur="1" fill="hold">
                                          <p:stCondLst>
                                            <p:cond delay="0"/>
                                          </p:stCondLst>
                                        </p:cTn>
                                        <p:tgtEl>
                                          <p:spTgt spid="32"/>
                                        </p:tgtEl>
                                        <p:attrNameLst>
                                          <p:attrName>style.visibility</p:attrName>
                                        </p:attrNameLst>
                                      </p:cBhvr>
                                      <p:to>
                                        <p:strVal val="visible"/>
                                      </p:to>
                                    </p:set>
                                    <p:animEffect transition="in" filter="wipe(up)">
                                      <p:cBhvr>
                                        <p:cTn id="211" dur="500"/>
                                        <p:tgtEl>
                                          <p:spTgt spid="32"/>
                                        </p:tgtEl>
                                      </p:cBhvr>
                                    </p:animEffect>
                                  </p:childTnLst>
                                </p:cTn>
                              </p:par>
                            </p:childTnLst>
                          </p:cTn>
                        </p:par>
                      </p:childTnLst>
                    </p:cTn>
                  </p:par>
                  <p:par>
                    <p:cTn id="212" fill="hold">
                      <p:stCondLst>
                        <p:cond delay="indefinite"/>
                      </p:stCondLst>
                      <p:childTnLst>
                        <p:par>
                          <p:cTn id="213" fill="hold">
                            <p:stCondLst>
                              <p:cond delay="0"/>
                            </p:stCondLst>
                            <p:childTnLst>
                              <p:par>
                                <p:cTn id="214" presetID="10" presetClass="exit" presetSubtype="0" fill="hold" nodeType="clickEffect">
                                  <p:stCondLst>
                                    <p:cond delay="0"/>
                                  </p:stCondLst>
                                  <p:childTnLst>
                                    <p:animEffect transition="out" filter="fade">
                                      <p:cBhvr>
                                        <p:cTn id="215" dur="500"/>
                                        <p:tgtEl>
                                          <p:spTgt spid="20"/>
                                        </p:tgtEl>
                                      </p:cBhvr>
                                    </p:animEffect>
                                    <p:set>
                                      <p:cBhvr>
                                        <p:cTn id="216" dur="1" fill="hold">
                                          <p:stCondLst>
                                            <p:cond delay="499"/>
                                          </p:stCondLst>
                                        </p:cTn>
                                        <p:tgtEl>
                                          <p:spTgt spid="20"/>
                                        </p:tgtEl>
                                        <p:attrNameLst>
                                          <p:attrName>style.visibility</p:attrName>
                                        </p:attrNameLst>
                                      </p:cBhvr>
                                      <p:to>
                                        <p:strVal val="hidden"/>
                                      </p:to>
                                    </p:set>
                                  </p:childTnLst>
                                </p:cTn>
                              </p:par>
                              <p:par>
                                <p:cTn id="217" presetID="10" presetClass="exit" presetSubtype="0" fill="hold" nodeType="withEffect">
                                  <p:stCondLst>
                                    <p:cond delay="0"/>
                                  </p:stCondLst>
                                  <p:childTnLst>
                                    <p:animEffect transition="out" filter="fade">
                                      <p:cBhvr>
                                        <p:cTn id="218" dur="500"/>
                                        <p:tgtEl>
                                          <p:spTgt spid="22"/>
                                        </p:tgtEl>
                                      </p:cBhvr>
                                    </p:animEffect>
                                    <p:set>
                                      <p:cBhvr>
                                        <p:cTn id="219" dur="1" fill="hold">
                                          <p:stCondLst>
                                            <p:cond delay="499"/>
                                          </p:stCondLst>
                                        </p:cTn>
                                        <p:tgtEl>
                                          <p:spTgt spid="22"/>
                                        </p:tgtEl>
                                        <p:attrNameLst>
                                          <p:attrName>style.visibility</p:attrName>
                                        </p:attrNameLst>
                                      </p:cBhvr>
                                      <p:to>
                                        <p:strVal val="hidden"/>
                                      </p:to>
                                    </p:set>
                                  </p:childTnLst>
                                </p:cTn>
                              </p:par>
                              <p:par>
                                <p:cTn id="220" presetID="10" presetClass="exit" presetSubtype="0" fill="hold" nodeType="withEffect">
                                  <p:stCondLst>
                                    <p:cond delay="0"/>
                                  </p:stCondLst>
                                  <p:childTnLst>
                                    <p:animEffect transition="out" filter="fade">
                                      <p:cBhvr>
                                        <p:cTn id="221" dur="500"/>
                                        <p:tgtEl>
                                          <p:spTgt spid="26"/>
                                        </p:tgtEl>
                                      </p:cBhvr>
                                    </p:animEffect>
                                    <p:set>
                                      <p:cBhvr>
                                        <p:cTn id="222" dur="1" fill="hold">
                                          <p:stCondLst>
                                            <p:cond delay="499"/>
                                          </p:stCondLst>
                                        </p:cTn>
                                        <p:tgtEl>
                                          <p:spTgt spid="26"/>
                                        </p:tgtEl>
                                        <p:attrNameLst>
                                          <p:attrName>style.visibility</p:attrName>
                                        </p:attrNameLst>
                                      </p:cBhvr>
                                      <p:to>
                                        <p:strVal val="hidden"/>
                                      </p:to>
                                    </p:set>
                                  </p:childTnLst>
                                </p:cTn>
                              </p:par>
                              <p:par>
                                <p:cTn id="223" presetID="10" presetClass="exit" presetSubtype="0" fill="hold" nodeType="withEffect">
                                  <p:stCondLst>
                                    <p:cond delay="0"/>
                                  </p:stCondLst>
                                  <p:childTnLst>
                                    <p:animEffect transition="out" filter="fade">
                                      <p:cBhvr>
                                        <p:cTn id="224" dur="500"/>
                                        <p:tgtEl>
                                          <p:spTgt spid="27"/>
                                        </p:tgtEl>
                                      </p:cBhvr>
                                    </p:animEffect>
                                    <p:set>
                                      <p:cBhvr>
                                        <p:cTn id="225" dur="1" fill="hold">
                                          <p:stCondLst>
                                            <p:cond delay="499"/>
                                          </p:stCondLst>
                                        </p:cTn>
                                        <p:tgtEl>
                                          <p:spTgt spid="27"/>
                                        </p:tgtEl>
                                        <p:attrNameLst>
                                          <p:attrName>style.visibility</p:attrName>
                                        </p:attrNameLst>
                                      </p:cBhvr>
                                      <p:to>
                                        <p:strVal val="hidden"/>
                                      </p:to>
                                    </p:set>
                                  </p:childTnLst>
                                </p:cTn>
                              </p:par>
                              <p:par>
                                <p:cTn id="226" presetID="10" presetClass="exit" presetSubtype="0" fill="hold" nodeType="withEffect">
                                  <p:stCondLst>
                                    <p:cond delay="0"/>
                                  </p:stCondLst>
                                  <p:childTnLst>
                                    <p:animEffect transition="out" filter="fade">
                                      <p:cBhvr>
                                        <p:cTn id="227" dur="500"/>
                                        <p:tgtEl>
                                          <p:spTgt spid="28"/>
                                        </p:tgtEl>
                                      </p:cBhvr>
                                    </p:animEffect>
                                    <p:set>
                                      <p:cBhvr>
                                        <p:cTn id="228" dur="1" fill="hold">
                                          <p:stCondLst>
                                            <p:cond delay="499"/>
                                          </p:stCondLst>
                                        </p:cTn>
                                        <p:tgtEl>
                                          <p:spTgt spid="28"/>
                                        </p:tgtEl>
                                        <p:attrNameLst>
                                          <p:attrName>style.visibility</p:attrName>
                                        </p:attrNameLst>
                                      </p:cBhvr>
                                      <p:to>
                                        <p:strVal val="hidden"/>
                                      </p:to>
                                    </p:set>
                                  </p:childTnLst>
                                </p:cTn>
                              </p:par>
                              <p:par>
                                <p:cTn id="229" presetID="10" presetClass="exit" presetSubtype="0" fill="hold" nodeType="withEffect">
                                  <p:stCondLst>
                                    <p:cond delay="0"/>
                                  </p:stCondLst>
                                  <p:childTnLst>
                                    <p:animEffect transition="out" filter="fade">
                                      <p:cBhvr>
                                        <p:cTn id="230" dur="500"/>
                                        <p:tgtEl>
                                          <p:spTgt spid="30"/>
                                        </p:tgtEl>
                                      </p:cBhvr>
                                    </p:animEffect>
                                    <p:set>
                                      <p:cBhvr>
                                        <p:cTn id="231" dur="1" fill="hold">
                                          <p:stCondLst>
                                            <p:cond delay="499"/>
                                          </p:stCondLst>
                                        </p:cTn>
                                        <p:tgtEl>
                                          <p:spTgt spid="30"/>
                                        </p:tgtEl>
                                        <p:attrNameLst>
                                          <p:attrName>style.visibility</p:attrName>
                                        </p:attrNameLst>
                                      </p:cBhvr>
                                      <p:to>
                                        <p:strVal val="hidden"/>
                                      </p:to>
                                    </p:set>
                                  </p:childTnLst>
                                </p:cTn>
                              </p:par>
                              <p:par>
                                <p:cTn id="232" presetID="10" presetClass="exit" presetSubtype="0" fill="hold" nodeType="withEffect">
                                  <p:stCondLst>
                                    <p:cond delay="0"/>
                                  </p:stCondLst>
                                  <p:childTnLst>
                                    <p:animEffect transition="out" filter="fade">
                                      <p:cBhvr>
                                        <p:cTn id="233" dur="500"/>
                                        <p:tgtEl>
                                          <p:spTgt spid="31"/>
                                        </p:tgtEl>
                                      </p:cBhvr>
                                    </p:animEffect>
                                    <p:set>
                                      <p:cBhvr>
                                        <p:cTn id="234" dur="1" fill="hold">
                                          <p:stCondLst>
                                            <p:cond delay="499"/>
                                          </p:stCondLst>
                                        </p:cTn>
                                        <p:tgtEl>
                                          <p:spTgt spid="31"/>
                                        </p:tgtEl>
                                        <p:attrNameLst>
                                          <p:attrName>style.visibility</p:attrName>
                                        </p:attrNameLst>
                                      </p:cBhvr>
                                      <p:to>
                                        <p:strVal val="hidden"/>
                                      </p:to>
                                    </p:set>
                                  </p:childTnLst>
                                </p:cTn>
                              </p:par>
                              <p:par>
                                <p:cTn id="235" presetID="10" presetClass="exit" presetSubtype="0" fill="hold" nodeType="withEffect">
                                  <p:stCondLst>
                                    <p:cond delay="0"/>
                                  </p:stCondLst>
                                  <p:childTnLst>
                                    <p:animEffect transition="out" filter="fade">
                                      <p:cBhvr>
                                        <p:cTn id="236" dur="500"/>
                                        <p:tgtEl>
                                          <p:spTgt spid="32"/>
                                        </p:tgtEl>
                                      </p:cBhvr>
                                    </p:animEffect>
                                    <p:set>
                                      <p:cBhvr>
                                        <p:cTn id="237" dur="1" fill="hold">
                                          <p:stCondLst>
                                            <p:cond delay="499"/>
                                          </p:stCondLst>
                                        </p:cTn>
                                        <p:tgtEl>
                                          <p:spTgt spid="32"/>
                                        </p:tgtEl>
                                        <p:attrNameLst>
                                          <p:attrName>style.visibility</p:attrName>
                                        </p:attrNameLst>
                                      </p:cBhvr>
                                      <p:to>
                                        <p:strVal val="hidden"/>
                                      </p:to>
                                    </p:set>
                                  </p:childTnLst>
                                </p:cTn>
                              </p:par>
                              <p:par>
                                <p:cTn id="238" presetID="10" presetClass="exit" presetSubtype="0" fill="hold" grpId="1" nodeType="withEffect">
                                  <p:stCondLst>
                                    <p:cond delay="0"/>
                                  </p:stCondLst>
                                  <p:childTnLst>
                                    <p:animEffect transition="out" filter="fade">
                                      <p:cBhvr>
                                        <p:cTn id="239" dur="500"/>
                                        <p:tgtEl>
                                          <p:spTgt spid="33"/>
                                        </p:tgtEl>
                                      </p:cBhvr>
                                    </p:animEffect>
                                    <p:set>
                                      <p:cBhvr>
                                        <p:cTn id="240" dur="1" fill="hold">
                                          <p:stCondLst>
                                            <p:cond delay="499"/>
                                          </p:stCondLst>
                                        </p:cTn>
                                        <p:tgtEl>
                                          <p:spTgt spid="33"/>
                                        </p:tgtEl>
                                        <p:attrNameLst>
                                          <p:attrName>style.visibility</p:attrName>
                                        </p:attrNameLst>
                                      </p:cBhvr>
                                      <p:to>
                                        <p:strVal val="hidden"/>
                                      </p:to>
                                    </p:set>
                                  </p:childTnLst>
                                </p:cTn>
                              </p:par>
                            </p:childTnLst>
                          </p:cTn>
                        </p:par>
                        <p:par>
                          <p:cTn id="241" fill="hold">
                            <p:stCondLst>
                              <p:cond delay="500"/>
                            </p:stCondLst>
                            <p:childTnLst>
                              <p:par>
                                <p:cTn id="242" presetID="21" presetClass="entr" presetSubtype="1" fill="hold" grpId="0" nodeType="afterEffect">
                                  <p:stCondLst>
                                    <p:cond delay="0"/>
                                  </p:stCondLst>
                                  <p:childTnLst>
                                    <p:set>
                                      <p:cBhvr>
                                        <p:cTn id="243" dur="1" fill="hold">
                                          <p:stCondLst>
                                            <p:cond delay="0"/>
                                          </p:stCondLst>
                                        </p:cTn>
                                        <p:tgtEl>
                                          <p:spTgt spid="34"/>
                                        </p:tgtEl>
                                        <p:attrNameLst>
                                          <p:attrName>style.visibility</p:attrName>
                                        </p:attrNameLst>
                                      </p:cBhvr>
                                      <p:to>
                                        <p:strVal val="visible"/>
                                      </p:to>
                                    </p:set>
                                    <p:animEffect transition="in" filter="wheel(1)">
                                      <p:cBhvr>
                                        <p:cTn id="244" dur="750"/>
                                        <p:tgtEl>
                                          <p:spTgt spid="34"/>
                                        </p:tgtEl>
                                      </p:cBhvr>
                                    </p:animEffect>
                                  </p:childTnLst>
                                </p:cTn>
                              </p:par>
                            </p:childTnLst>
                          </p:cTn>
                        </p:par>
                        <p:par>
                          <p:cTn id="245" fill="hold">
                            <p:stCondLst>
                              <p:cond delay="1250"/>
                            </p:stCondLst>
                            <p:childTnLst>
                              <p:par>
                                <p:cTn id="246" presetID="26" presetClass="emph" presetSubtype="0" fill="hold" grpId="1" nodeType="afterEffect">
                                  <p:stCondLst>
                                    <p:cond delay="0"/>
                                  </p:stCondLst>
                                  <p:childTnLst>
                                    <p:animEffect transition="out" filter="fade">
                                      <p:cBhvr>
                                        <p:cTn id="247" dur="750" tmFilter="0, 0; .2, .5; .8, .5; 1, 0"/>
                                        <p:tgtEl>
                                          <p:spTgt spid="34"/>
                                        </p:tgtEl>
                                      </p:cBhvr>
                                    </p:animEffect>
                                    <p:animScale>
                                      <p:cBhvr>
                                        <p:cTn id="248" dur="375" autoRev="1" fill="hold"/>
                                        <p:tgtEl>
                                          <p:spTgt spid="3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0" grpId="2" animBg="1"/>
      <p:bldP spid="11" grpId="0"/>
      <p:bldP spid="11" grpId="1"/>
      <p:bldP spid="12" grpId="0"/>
      <p:bldP spid="12" grpId="1"/>
      <p:bldP spid="13" grpId="0" animBg="1"/>
      <p:bldP spid="13" grpId="1" animBg="1"/>
      <p:bldP spid="13" grpId="2" animBg="1"/>
      <p:bldP spid="14" grpId="0" animBg="1"/>
      <p:bldP spid="14" grpId="1" animBg="1"/>
      <p:bldP spid="14" grpId="2" animBg="1"/>
      <p:bldP spid="15" grpId="0"/>
      <p:bldP spid="15" grpId="1"/>
      <p:bldP spid="16" grpId="0"/>
      <p:bldP spid="16" grpId="1"/>
      <p:bldP spid="18" grpId="0" animBg="1"/>
      <p:bldP spid="18" grpId="1" animBg="1"/>
      <p:bldP spid="18" grpId="2" animBg="1"/>
      <p:bldP spid="33" grpId="0"/>
      <p:bldP spid="33" grpId="1"/>
      <p:bldP spid="24" grpId="0" animBg="1"/>
      <p:bldP spid="24" grpId="1" animBg="1"/>
      <p:bldP spid="24" grpId="2" animBg="1"/>
      <p:bldP spid="25" grpId="0" animBg="1"/>
      <p:bldP spid="25" grpId="1" animBg="1"/>
      <p:bldP spid="25" grpId="2" animBg="1"/>
      <p:bldP spid="34" grpId="0" animBg="1"/>
      <p:bldP spid="34" grpId="1"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流程图: 接点 1"/>
          <p:cNvSpPr>
            <a:spLocks noChangeAspect="1"/>
          </p:cNvSpPr>
          <p:nvPr/>
        </p:nvSpPr>
        <p:spPr>
          <a:xfrm>
            <a:off x="2189355" y="861030"/>
            <a:ext cx="540000" cy="540000"/>
          </a:xfrm>
          <a:prstGeom prst="flowChartConnector">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sz="1200" dirty="0" smtClean="0">
                <a:latin typeface="微软雅黑" panose="020B0503020204020204" pitchFamily="34" charset="-122"/>
                <a:ea typeface="微软雅黑" panose="020B0503020204020204" pitchFamily="34" charset="-122"/>
              </a:rPr>
              <a:t>前端</a:t>
            </a:r>
            <a:endParaRPr lang="zh-CN" altLang="en-US" sz="1200" dirty="0">
              <a:latin typeface="微软雅黑" panose="020B0503020204020204" pitchFamily="34" charset="-122"/>
              <a:ea typeface="微软雅黑" panose="020B0503020204020204" pitchFamily="34" charset="-122"/>
            </a:endParaRPr>
          </a:p>
        </p:txBody>
      </p:sp>
      <p:sp>
        <p:nvSpPr>
          <p:cNvPr id="3" name="流程图: 接点 2"/>
          <p:cNvSpPr>
            <a:spLocks noChangeAspect="1"/>
          </p:cNvSpPr>
          <p:nvPr/>
        </p:nvSpPr>
        <p:spPr>
          <a:xfrm>
            <a:off x="2189355" y="3380989"/>
            <a:ext cx="540000" cy="540000"/>
          </a:xfrm>
          <a:prstGeom prst="flowChartConnector">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sz="1200" dirty="0" smtClean="0">
                <a:latin typeface="微软雅黑" panose="020B0503020204020204" pitchFamily="34" charset="-122"/>
                <a:ea typeface="微软雅黑" panose="020B0503020204020204" pitchFamily="34" charset="-122"/>
              </a:rPr>
              <a:t>后端</a:t>
            </a:r>
            <a:endParaRPr lang="zh-CN" altLang="en-US" sz="1200" dirty="0">
              <a:latin typeface="微软雅黑" panose="020B0503020204020204" pitchFamily="34" charset="-122"/>
              <a:ea typeface="微软雅黑" panose="020B0503020204020204" pitchFamily="34" charset="-122"/>
            </a:endParaRPr>
          </a:p>
        </p:txBody>
      </p:sp>
      <p:sp>
        <p:nvSpPr>
          <p:cNvPr id="4" name="矩形 3"/>
          <p:cNvSpPr/>
          <p:nvPr/>
        </p:nvSpPr>
        <p:spPr>
          <a:xfrm>
            <a:off x="3159005" y="880159"/>
            <a:ext cx="863947" cy="504056"/>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dirty="0" smtClean="0">
                <a:latin typeface="微软雅黑" panose="020B0503020204020204" pitchFamily="34" charset="-122"/>
                <a:ea typeface="微软雅黑" panose="020B0503020204020204" pitchFamily="34" charset="-122"/>
              </a:rPr>
              <a:t>设计</a:t>
            </a:r>
            <a:endParaRPr lang="zh-CN" altLang="en-US" dirty="0">
              <a:latin typeface="微软雅黑" panose="020B0503020204020204" pitchFamily="34" charset="-122"/>
              <a:ea typeface="微软雅黑" panose="020B0503020204020204" pitchFamily="34" charset="-122"/>
            </a:endParaRPr>
          </a:p>
        </p:txBody>
      </p:sp>
      <p:sp>
        <p:nvSpPr>
          <p:cNvPr id="5" name="矩形 4"/>
          <p:cNvSpPr/>
          <p:nvPr/>
        </p:nvSpPr>
        <p:spPr>
          <a:xfrm>
            <a:off x="3161463" y="3395914"/>
            <a:ext cx="861489" cy="504056"/>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dirty="0" smtClean="0">
                <a:latin typeface="微软雅黑" panose="020B0503020204020204" pitchFamily="34" charset="-122"/>
                <a:ea typeface="微软雅黑" panose="020B0503020204020204" pitchFamily="34" charset="-122"/>
              </a:rPr>
              <a:t>设计</a:t>
            </a:r>
            <a:endParaRPr lang="zh-CN" altLang="en-US" dirty="0">
              <a:latin typeface="微软雅黑" panose="020B0503020204020204" pitchFamily="34" charset="-122"/>
              <a:ea typeface="微软雅黑" panose="020B0503020204020204" pitchFamily="34" charset="-122"/>
            </a:endParaRPr>
          </a:p>
        </p:txBody>
      </p:sp>
      <p:sp>
        <p:nvSpPr>
          <p:cNvPr id="6" name="矩形 5"/>
          <p:cNvSpPr/>
          <p:nvPr/>
        </p:nvSpPr>
        <p:spPr>
          <a:xfrm>
            <a:off x="4452602" y="880159"/>
            <a:ext cx="864096" cy="504056"/>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dirty="0">
                <a:latin typeface="微软雅黑" panose="020B0503020204020204" pitchFamily="34" charset="-122"/>
                <a:ea typeface="微软雅黑" panose="020B0503020204020204" pitchFamily="34" charset="-122"/>
              </a:rPr>
              <a:t>编码</a:t>
            </a:r>
          </a:p>
        </p:txBody>
      </p:sp>
      <p:sp>
        <p:nvSpPr>
          <p:cNvPr id="7" name="矩形 6"/>
          <p:cNvSpPr/>
          <p:nvPr/>
        </p:nvSpPr>
        <p:spPr>
          <a:xfrm>
            <a:off x="4452602" y="3395914"/>
            <a:ext cx="864096" cy="504056"/>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dirty="0">
                <a:latin typeface="微软雅黑" panose="020B0503020204020204" pitchFamily="34" charset="-122"/>
                <a:ea typeface="微软雅黑" panose="020B0503020204020204" pitchFamily="34" charset="-122"/>
              </a:rPr>
              <a:t>编码</a:t>
            </a:r>
          </a:p>
        </p:txBody>
      </p:sp>
      <p:sp>
        <p:nvSpPr>
          <p:cNvPr id="8" name="矩形 7"/>
          <p:cNvSpPr/>
          <p:nvPr/>
        </p:nvSpPr>
        <p:spPr>
          <a:xfrm>
            <a:off x="5746348" y="885630"/>
            <a:ext cx="864096" cy="504056"/>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dirty="0">
                <a:latin typeface="微软雅黑" panose="020B0503020204020204" pitchFamily="34" charset="-122"/>
                <a:ea typeface="微软雅黑" panose="020B0503020204020204" pitchFamily="34" charset="-122"/>
              </a:rPr>
              <a:t>自测</a:t>
            </a:r>
          </a:p>
        </p:txBody>
      </p:sp>
      <p:sp>
        <p:nvSpPr>
          <p:cNvPr id="9" name="矩形 8"/>
          <p:cNvSpPr/>
          <p:nvPr/>
        </p:nvSpPr>
        <p:spPr>
          <a:xfrm>
            <a:off x="5746348" y="3395914"/>
            <a:ext cx="864096" cy="504056"/>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dirty="0">
                <a:latin typeface="微软雅黑" panose="020B0503020204020204" pitchFamily="34" charset="-122"/>
                <a:ea typeface="微软雅黑" panose="020B0503020204020204" pitchFamily="34" charset="-122"/>
              </a:rPr>
              <a:t>自测</a:t>
            </a:r>
          </a:p>
        </p:txBody>
      </p:sp>
      <p:sp>
        <p:nvSpPr>
          <p:cNvPr id="10" name="矩形 9"/>
          <p:cNvSpPr/>
          <p:nvPr/>
        </p:nvSpPr>
        <p:spPr>
          <a:xfrm>
            <a:off x="7049895" y="2142321"/>
            <a:ext cx="864096" cy="504056"/>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dirty="0">
                <a:latin typeface="微软雅黑" panose="020B0503020204020204" pitchFamily="34" charset="-122"/>
                <a:ea typeface="微软雅黑" panose="020B0503020204020204" pitchFamily="34" charset="-122"/>
              </a:rPr>
              <a:t>联调</a:t>
            </a:r>
          </a:p>
        </p:txBody>
      </p:sp>
      <p:sp>
        <p:nvSpPr>
          <p:cNvPr id="11" name="右箭头 10"/>
          <p:cNvSpPr/>
          <p:nvPr/>
        </p:nvSpPr>
        <p:spPr>
          <a:xfrm>
            <a:off x="2785321" y="987601"/>
            <a:ext cx="317717" cy="310154"/>
          </a:xfrm>
          <a:prstGeom prst="rightArrow">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2" name="右箭头 11"/>
          <p:cNvSpPr/>
          <p:nvPr/>
        </p:nvSpPr>
        <p:spPr>
          <a:xfrm>
            <a:off x="2785320" y="3500554"/>
            <a:ext cx="317717" cy="310154"/>
          </a:xfrm>
          <a:prstGeom prst="rightArrow">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3" name="右箭头 12"/>
          <p:cNvSpPr/>
          <p:nvPr/>
        </p:nvSpPr>
        <p:spPr>
          <a:xfrm>
            <a:off x="4078919" y="987601"/>
            <a:ext cx="317717" cy="310154"/>
          </a:xfrm>
          <a:prstGeom prst="rightArrow">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4" name="右箭头 13"/>
          <p:cNvSpPr/>
          <p:nvPr/>
        </p:nvSpPr>
        <p:spPr>
          <a:xfrm>
            <a:off x="4078918" y="3498689"/>
            <a:ext cx="317717" cy="310154"/>
          </a:xfrm>
          <a:prstGeom prst="rightArrow">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5" name="右箭头 14"/>
          <p:cNvSpPr/>
          <p:nvPr/>
        </p:nvSpPr>
        <p:spPr>
          <a:xfrm>
            <a:off x="5372664" y="982581"/>
            <a:ext cx="317717" cy="310154"/>
          </a:xfrm>
          <a:prstGeom prst="rightArrow">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6" name="右箭头 15"/>
          <p:cNvSpPr/>
          <p:nvPr/>
        </p:nvSpPr>
        <p:spPr>
          <a:xfrm>
            <a:off x="5372664" y="3500554"/>
            <a:ext cx="317717" cy="310154"/>
          </a:xfrm>
          <a:prstGeom prst="rightArrow">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7" name="矩形 16"/>
          <p:cNvSpPr/>
          <p:nvPr/>
        </p:nvSpPr>
        <p:spPr>
          <a:xfrm rot="5400000">
            <a:off x="6959705" y="766277"/>
            <a:ext cx="153740" cy="737195"/>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8" name="右箭头 17"/>
          <p:cNvSpPr/>
          <p:nvPr/>
        </p:nvSpPr>
        <p:spPr>
          <a:xfrm rot="5400000">
            <a:off x="6960648" y="1424222"/>
            <a:ext cx="1042590" cy="310154"/>
          </a:xfrm>
          <a:prstGeom prst="rightArrow">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9" name="矩形 18"/>
          <p:cNvSpPr/>
          <p:nvPr/>
        </p:nvSpPr>
        <p:spPr>
          <a:xfrm rot="5400000">
            <a:off x="6958138" y="3281749"/>
            <a:ext cx="153740" cy="737195"/>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20" name="右箭头 19"/>
          <p:cNvSpPr/>
          <p:nvPr/>
        </p:nvSpPr>
        <p:spPr>
          <a:xfrm rot="16200000">
            <a:off x="6975612" y="3065442"/>
            <a:ext cx="1012662" cy="310154"/>
          </a:xfrm>
          <a:prstGeom prst="rightArrow">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21" name="右箭头 20"/>
          <p:cNvSpPr/>
          <p:nvPr/>
        </p:nvSpPr>
        <p:spPr>
          <a:xfrm>
            <a:off x="7962695" y="2239272"/>
            <a:ext cx="317717" cy="310154"/>
          </a:xfrm>
          <a:prstGeom prst="rightArrow">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23" name="虚尾箭头 22"/>
          <p:cNvSpPr/>
          <p:nvPr/>
        </p:nvSpPr>
        <p:spPr>
          <a:xfrm rot="5400000">
            <a:off x="3313934" y="1518502"/>
            <a:ext cx="554087" cy="497192"/>
          </a:xfrm>
          <a:prstGeom prst="stripedRightArrow">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24" name="虚尾箭头 23"/>
          <p:cNvSpPr/>
          <p:nvPr/>
        </p:nvSpPr>
        <p:spPr>
          <a:xfrm rot="16200000">
            <a:off x="3315456" y="2771604"/>
            <a:ext cx="554087" cy="497192"/>
          </a:xfrm>
          <a:prstGeom prst="stripedRightArrow">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22" name="矩形 21">
            <a:hlinkClick r:id="rId2" action="ppaction://hlinksldjump"/>
          </p:cNvPr>
          <p:cNvSpPr/>
          <p:nvPr/>
        </p:nvSpPr>
        <p:spPr>
          <a:xfrm>
            <a:off x="3159005" y="2141621"/>
            <a:ext cx="863947" cy="504056"/>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CN" dirty="0" smtClean="0">
                <a:latin typeface="微软雅黑" panose="020B0503020204020204" pitchFamily="34" charset="-122"/>
                <a:ea typeface="微软雅黑" panose="020B0503020204020204" pitchFamily="34" charset="-122"/>
              </a:rPr>
              <a:t>NEI</a:t>
            </a:r>
            <a:endParaRPr lang="zh-CN" altLang="en-US" dirty="0">
              <a:latin typeface="微软雅黑" panose="020B0503020204020204" pitchFamily="34" charset="-122"/>
              <a:ea typeface="微软雅黑" panose="020B0503020204020204" pitchFamily="34" charset="-122"/>
            </a:endParaRPr>
          </a:p>
        </p:txBody>
      </p:sp>
      <p:sp>
        <p:nvSpPr>
          <p:cNvPr id="29" name="矩形 28">
            <a:hlinkClick r:id="rId3"/>
          </p:cNvPr>
          <p:cNvSpPr/>
          <p:nvPr/>
        </p:nvSpPr>
        <p:spPr>
          <a:xfrm>
            <a:off x="4452602" y="2141621"/>
            <a:ext cx="864096" cy="504056"/>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sz="1200" dirty="0" smtClean="0">
                <a:latin typeface="微软雅黑" panose="020B0503020204020204" pitchFamily="34" charset="-122"/>
                <a:ea typeface="微软雅黑" panose="020B0503020204020204" pitchFamily="34" charset="-122"/>
              </a:rPr>
              <a:t>构建工具</a:t>
            </a:r>
            <a:endParaRPr lang="zh-CN" altLang="en-US" sz="1200" dirty="0">
              <a:latin typeface="微软雅黑" panose="020B0503020204020204" pitchFamily="34" charset="-122"/>
              <a:ea typeface="微软雅黑" panose="020B0503020204020204" pitchFamily="34" charset="-122"/>
            </a:endParaRPr>
          </a:p>
        </p:txBody>
      </p:sp>
      <p:sp>
        <p:nvSpPr>
          <p:cNvPr id="30" name="虚尾箭头 29"/>
          <p:cNvSpPr/>
          <p:nvPr/>
        </p:nvSpPr>
        <p:spPr>
          <a:xfrm rot="16200000">
            <a:off x="4607607" y="1518502"/>
            <a:ext cx="554087" cy="497192"/>
          </a:xfrm>
          <a:prstGeom prst="stripedRightArrow">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31" name="虚尾箭头 30"/>
          <p:cNvSpPr/>
          <p:nvPr/>
        </p:nvSpPr>
        <p:spPr>
          <a:xfrm rot="16200000">
            <a:off x="5925508" y="1494274"/>
            <a:ext cx="505632" cy="497192"/>
          </a:xfrm>
          <a:prstGeom prst="stripedRightArrow">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32" name="虚尾箭头 31"/>
          <p:cNvSpPr/>
          <p:nvPr/>
        </p:nvSpPr>
        <p:spPr>
          <a:xfrm rot="5400000">
            <a:off x="4607607" y="2771605"/>
            <a:ext cx="554087" cy="497192"/>
          </a:xfrm>
          <a:prstGeom prst="stripedRightArrow">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34" name="矩形 33">
            <a:hlinkClick r:id="rId4"/>
          </p:cNvPr>
          <p:cNvSpPr/>
          <p:nvPr/>
        </p:nvSpPr>
        <p:spPr>
          <a:xfrm>
            <a:off x="5693392" y="2071414"/>
            <a:ext cx="979510" cy="283876"/>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sz="1200" dirty="0" smtClean="0">
                <a:latin typeface="微软雅黑" panose="020B0503020204020204" pitchFamily="34" charset="-122"/>
                <a:ea typeface="微软雅黑" panose="020B0503020204020204" pitchFamily="34" charset="-122"/>
              </a:rPr>
              <a:t>模拟容器</a:t>
            </a:r>
            <a:endParaRPr lang="zh-CN" altLang="en-US" sz="1200" dirty="0">
              <a:latin typeface="微软雅黑" panose="020B0503020204020204" pitchFamily="34" charset="-122"/>
              <a:ea typeface="微软雅黑" panose="020B0503020204020204" pitchFamily="34" charset="-122"/>
            </a:endParaRPr>
          </a:p>
        </p:txBody>
      </p:sp>
      <p:sp>
        <p:nvSpPr>
          <p:cNvPr id="37" name="矩形 36">
            <a:hlinkClick r:id="rId5" action="ppaction://hlinksldjump"/>
          </p:cNvPr>
          <p:cNvSpPr/>
          <p:nvPr/>
        </p:nvSpPr>
        <p:spPr>
          <a:xfrm>
            <a:off x="5693391" y="2428171"/>
            <a:ext cx="979511" cy="286016"/>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CN" sz="1200" b="1" dirty="0"/>
              <a:t>Phosphorus</a:t>
            </a:r>
            <a:endParaRPr lang="zh-CN" altLang="en-US" sz="1000" dirty="0">
              <a:latin typeface="微软雅黑" panose="020B0503020204020204" pitchFamily="34" charset="-122"/>
              <a:ea typeface="微软雅黑" panose="020B0503020204020204" pitchFamily="34" charset="-122"/>
            </a:endParaRPr>
          </a:p>
        </p:txBody>
      </p:sp>
      <p:sp>
        <p:nvSpPr>
          <p:cNvPr id="38" name="虚尾箭头 37"/>
          <p:cNvSpPr/>
          <p:nvPr/>
        </p:nvSpPr>
        <p:spPr>
          <a:xfrm rot="5400000">
            <a:off x="5923589" y="2793915"/>
            <a:ext cx="509469" cy="497192"/>
          </a:xfrm>
          <a:prstGeom prst="stripedRightArrow">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33" name="矩形 32"/>
          <p:cNvSpPr/>
          <p:nvPr/>
        </p:nvSpPr>
        <p:spPr>
          <a:xfrm>
            <a:off x="821203" y="2139531"/>
            <a:ext cx="864096" cy="504056"/>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dirty="0">
                <a:latin typeface="微软雅黑" panose="020B0503020204020204" pitchFamily="34" charset="-122"/>
                <a:ea typeface="微软雅黑" panose="020B0503020204020204" pitchFamily="34" charset="-122"/>
              </a:rPr>
              <a:t>交互</a:t>
            </a:r>
          </a:p>
        </p:txBody>
      </p:sp>
      <p:sp>
        <p:nvSpPr>
          <p:cNvPr id="35" name="右箭头 34"/>
          <p:cNvSpPr/>
          <p:nvPr/>
        </p:nvSpPr>
        <p:spPr>
          <a:xfrm>
            <a:off x="1172625" y="975953"/>
            <a:ext cx="878538" cy="310154"/>
          </a:xfrm>
          <a:prstGeom prst="rightArrow">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36" name="矩形 35"/>
          <p:cNvSpPr/>
          <p:nvPr/>
        </p:nvSpPr>
        <p:spPr>
          <a:xfrm>
            <a:off x="1172625" y="1203598"/>
            <a:ext cx="153740" cy="873265"/>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39" name="右箭头 38"/>
          <p:cNvSpPr/>
          <p:nvPr/>
        </p:nvSpPr>
        <p:spPr>
          <a:xfrm>
            <a:off x="1177935" y="3507854"/>
            <a:ext cx="873227" cy="310154"/>
          </a:xfrm>
          <a:prstGeom prst="rightArrow">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40" name="矩形 39"/>
          <p:cNvSpPr/>
          <p:nvPr/>
        </p:nvSpPr>
        <p:spPr>
          <a:xfrm>
            <a:off x="1178449" y="2722635"/>
            <a:ext cx="153740" cy="867221"/>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41" name="右箭头 40"/>
          <p:cNvSpPr/>
          <p:nvPr/>
        </p:nvSpPr>
        <p:spPr>
          <a:xfrm>
            <a:off x="454782" y="2240803"/>
            <a:ext cx="317717" cy="310154"/>
          </a:xfrm>
          <a:prstGeom prst="rightArrow">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49" name="矩形 48"/>
          <p:cNvSpPr/>
          <p:nvPr/>
        </p:nvSpPr>
        <p:spPr>
          <a:xfrm>
            <a:off x="5740360" y="873854"/>
            <a:ext cx="864096" cy="504056"/>
          </a:xfrm>
          <a:prstGeom prst="rect">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dirty="0">
                <a:latin typeface="微软雅黑" panose="020B0503020204020204" pitchFamily="34" charset="-122"/>
                <a:ea typeface="微软雅黑" panose="020B0503020204020204" pitchFamily="34" charset="-122"/>
              </a:rPr>
              <a:t>自测</a:t>
            </a:r>
          </a:p>
        </p:txBody>
      </p:sp>
      <p:sp>
        <p:nvSpPr>
          <p:cNvPr id="50" name="矩形 49">
            <a:hlinkClick r:id="rId4"/>
          </p:cNvPr>
          <p:cNvSpPr/>
          <p:nvPr/>
        </p:nvSpPr>
        <p:spPr>
          <a:xfrm>
            <a:off x="5690810" y="2070706"/>
            <a:ext cx="979510" cy="283876"/>
          </a:xfrm>
          <a:prstGeom prst="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zh-CN" altLang="en-US" sz="1200" dirty="0" smtClean="0">
                <a:latin typeface="微软雅黑" panose="020B0503020204020204" pitchFamily="34" charset="-122"/>
                <a:ea typeface="微软雅黑" panose="020B0503020204020204" pitchFamily="34" charset="-122"/>
              </a:rPr>
              <a:t>模拟容器</a:t>
            </a:r>
            <a:endParaRPr lang="zh-CN" altLang="en-US" sz="12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728320210"/>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750"/>
                                        <p:tgtEl>
                                          <p:spTgt spid="4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0"/>
                                        </p:tgtEl>
                                        <p:attrNameLst>
                                          <p:attrName>style.visibility</p:attrName>
                                        </p:attrNameLst>
                                      </p:cBhvr>
                                      <p:to>
                                        <p:strVal val="visible"/>
                                      </p:to>
                                    </p:set>
                                    <p:animEffect transition="in" filter="fade">
                                      <p:cBhvr>
                                        <p:cTn id="12" dur="75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50"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ChangeArrowheads="1"/>
          </p:cNvSpPr>
          <p:nvPr/>
        </p:nvSpPr>
        <p:spPr bwMode="auto">
          <a:xfrm>
            <a:off x="791580" y="1239602"/>
            <a:ext cx="5148572" cy="2308324"/>
          </a:xfrm>
          <a:prstGeom prst="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600" b="0" i="0" u="none" strike="noStrike" cap="none" normalizeH="0" baseline="0" dirty="0" smtClean="0">
                <a:ln>
                  <a:noFill/>
                </a:ln>
                <a:solidFill>
                  <a:srgbClr val="000000"/>
                </a:solidFill>
                <a:effectLst/>
                <a:latin typeface="Monaco" panose="00000400000000000000" pitchFamily="2" charset="0"/>
                <a:ea typeface="宋体" panose="02010600030101010101" pitchFamily="2" charset="-122"/>
              </a:rPr>
              <a:t>{</a:t>
            </a:r>
            <a:br>
              <a:rPr kumimoji="0" lang="zh-CN" altLang="zh-CN" sz="1600" b="0" i="0" u="none" strike="noStrike" cap="none" normalizeH="0" baseline="0" dirty="0" smtClean="0">
                <a:ln>
                  <a:noFill/>
                </a:ln>
                <a:solidFill>
                  <a:srgbClr val="000000"/>
                </a:solidFill>
                <a:effectLst/>
                <a:latin typeface="Monaco" panose="00000400000000000000" pitchFamily="2" charset="0"/>
                <a:ea typeface="宋体" panose="02010600030101010101" pitchFamily="2" charset="-122"/>
              </a:rPr>
            </a:br>
            <a:r>
              <a:rPr kumimoji="0" lang="zh-CN" altLang="zh-CN" sz="1600" b="0" i="0" u="none" strike="noStrike" cap="none" normalizeH="0" baseline="0" dirty="0" smtClean="0">
                <a:ln>
                  <a:noFill/>
                </a:ln>
                <a:solidFill>
                  <a:srgbClr val="000000"/>
                </a:solidFill>
                <a:effectLst/>
                <a:latin typeface="Monaco" panose="00000400000000000000" pitchFamily="2" charset="0"/>
                <a:ea typeface="宋体" panose="02010600030101010101" pitchFamily="2" charset="-122"/>
              </a:rPr>
              <a:t>    </a:t>
            </a:r>
            <a:r>
              <a:rPr kumimoji="0" lang="zh-CN" altLang="zh-CN" sz="1600" b="1" i="0" u="none" strike="noStrike" cap="none" normalizeH="0" baseline="0" dirty="0" smtClean="0">
                <a:ln>
                  <a:noFill/>
                </a:ln>
                <a:solidFill>
                  <a:srgbClr val="660E7A"/>
                </a:solidFill>
                <a:effectLst/>
                <a:latin typeface="Monaco" panose="00000400000000000000" pitchFamily="2" charset="0"/>
                <a:ea typeface="宋体" panose="02010600030101010101" pitchFamily="2" charset="-122"/>
              </a:rPr>
              <a:t>"name"</a:t>
            </a:r>
            <a:r>
              <a:rPr kumimoji="0" lang="zh-CN" altLang="zh-CN" sz="1600" b="0" i="0" u="none" strike="noStrike" cap="none" normalizeH="0" baseline="0" dirty="0" smtClean="0">
                <a:ln>
                  <a:noFill/>
                </a:ln>
                <a:solidFill>
                  <a:srgbClr val="000000"/>
                </a:solidFill>
                <a:effectLst/>
                <a:latin typeface="Monaco" panose="00000400000000000000" pitchFamily="2" charset="0"/>
                <a:ea typeface="宋体" panose="02010600030101010101" pitchFamily="2" charset="-122"/>
              </a:rPr>
              <a:t>: </a:t>
            </a:r>
            <a:r>
              <a:rPr kumimoji="0" lang="zh-CN" altLang="zh-CN" sz="1600" b="1" i="0" u="none" strike="noStrike" cap="none" normalizeH="0" baseline="0" dirty="0" smtClean="0">
                <a:ln>
                  <a:noFill/>
                </a:ln>
                <a:solidFill>
                  <a:srgbClr val="008000"/>
                </a:solidFill>
                <a:effectLst/>
                <a:latin typeface="Monaco" panose="00000400000000000000" pitchFamily="2" charset="0"/>
                <a:ea typeface="宋体" panose="02010600030101010101" pitchFamily="2" charset="-122"/>
              </a:rPr>
              <a:t>"auto-10680"</a:t>
            </a:r>
            <a:r>
              <a:rPr kumimoji="0" lang="zh-CN" altLang="zh-CN" sz="1600" b="0" i="0" u="none" strike="noStrike" cap="none" normalizeH="0" baseline="0" dirty="0" smtClean="0">
                <a:ln>
                  <a:noFill/>
                </a:ln>
                <a:solidFill>
                  <a:srgbClr val="000000"/>
                </a:solidFill>
                <a:effectLst/>
                <a:latin typeface="Monaco" panose="00000400000000000000" pitchFamily="2" charset="0"/>
                <a:ea typeface="宋体" panose="02010600030101010101" pitchFamily="2" charset="-122"/>
              </a:rPr>
              <a:t>,</a:t>
            </a:r>
            <a:br>
              <a:rPr kumimoji="0" lang="zh-CN" altLang="zh-CN" sz="1600" b="0" i="0" u="none" strike="noStrike" cap="none" normalizeH="0" baseline="0" dirty="0" smtClean="0">
                <a:ln>
                  <a:noFill/>
                </a:ln>
                <a:solidFill>
                  <a:srgbClr val="000000"/>
                </a:solidFill>
                <a:effectLst/>
                <a:latin typeface="Monaco" panose="00000400000000000000" pitchFamily="2" charset="0"/>
                <a:ea typeface="宋体" panose="02010600030101010101" pitchFamily="2" charset="-122"/>
              </a:rPr>
            </a:br>
            <a:r>
              <a:rPr kumimoji="0" lang="zh-CN" altLang="zh-CN" sz="1600" b="0" i="0" u="none" strike="noStrike" cap="none" normalizeH="0" baseline="0" dirty="0" smtClean="0">
                <a:ln>
                  <a:noFill/>
                </a:ln>
                <a:solidFill>
                  <a:srgbClr val="000000"/>
                </a:solidFill>
                <a:effectLst/>
                <a:latin typeface="Monaco" panose="00000400000000000000" pitchFamily="2" charset="0"/>
                <a:ea typeface="宋体" panose="02010600030101010101" pitchFamily="2" charset="-122"/>
              </a:rPr>
              <a:t>    </a:t>
            </a:r>
            <a:r>
              <a:rPr kumimoji="0" lang="zh-CN" altLang="zh-CN" sz="1600" b="1" i="0" u="none" strike="noStrike" cap="none" normalizeH="0" baseline="0" dirty="0" smtClean="0">
                <a:ln>
                  <a:noFill/>
                </a:ln>
                <a:solidFill>
                  <a:srgbClr val="660E7A"/>
                </a:solidFill>
                <a:effectLst/>
                <a:latin typeface="Monaco" panose="00000400000000000000" pitchFamily="2" charset="0"/>
                <a:ea typeface="宋体" panose="02010600030101010101" pitchFamily="2" charset="-122"/>
              </a:rPr>
              <a:t>"version"</a:t>
            </a:r>
            <a:r>
              <a:rPr kumimoji="0" lang="zh-CN" altLang="zh-CN" sz="1600" b="0" i="0" u="none" strike="noStrike" cap="none" normalizeH="0" baseline="0" dirty="0" smtClean="0">
                <a:ln>
                  <a:noFill/>
                </a:ln>
                <a:solidFill>
                  <a:srgbClr val="000000"/>
                </a:solidFill>
                <a:effectLst/>
                <a:latin typeface="Monaco" panose="00000400000000000000" pitchFamily="2" charset="0"/>
                <a:ea typeface="宋体" panose="02010600030101010101" pitchFamily="2" charset="-122"/>
              </a:rPr>
              <a:t>: </a:t>
            </a:r>
            <a:r>
              <a:rPr kumimoji="0" lang="zh-CN" altLang="zh-CN" sz="1600" b="1" i="0" u="none" strike="noStrike" cap="none" normalizeH="0" baseline="0" dirty="0" smtClean="0">
                <a:ln>
                  <a:noFill/>
                </a:ln>
                <a:solidFill>
                  <a:srgbClr val="008000"/>
                </a:solidFill>
                <a:effectLst/>
                <a:latin typeface="Monaco" panose="00000400000000000000" pitchFamily="2" charset="0"/>
                <a:ea typeface="宋体" panose="02010600030101010101" pitchFamily="2" charset="-122"/>
              </a:rPr>
              <a:t>"0.0.1"</a:t>
            </a:r>
            <a:r>
              <a:rPr kumimoji="0" lang="zh-CN" altLang="zh-CN" sz="1600" b="0" i="0" u="none" strike="noStrike" cap="none" normalizeH="0" baseline="0" dirty="0" smtClean="0">
                <a:ln>
                  <a:noFill/>
                </a:ln>
                <a:solidFill>
                  <a:srgbClr val="000000"/>
                </a:solidFill>
                <a:effectLst/>
                <a:latin typeface="Monaco" panose="00000400000000000000" pitchFamily="2" charset="0"/>
                <a:ea typeface="宋体" panose="02010600030101010101" pitchFamily="2" charset="-122"/>
              </a:rPr>
              <a:t>,</a:t>
            </a:r>
            <a:br>
              <a:rPr kumimoji="0" lang="zh-CN" altLang="zh-CN" sz="1600" b="0" i="0" u="none" strike="noStrike" cap="none" normalizeH="0" baseline="0" dirty="0" smtClean="0">
                <a:ln>
                  <a:noFill/>
                </a:ln>
                <a:solidFill>
                  <a:srgbClr val="000000"/>
                </a:solidFill>
                <a:effectLst/>
                <a:latin typeface="Monaco" panose="00000400000000000000" pitchFamily="2" charset="0"/>
                <a:ea typeface="宋体" panose="02010600030101010101" pitchFamily="2" charset="-122"/>
              </a:rPr>
            </a:br>
            <a:r>
              <a:rPr kumimoji="0" lang="zh-CN" altLang="zh-CN" sz="1600" b="0" i="0" u="none" strike="noStrike" cap="none" normalizeH="0" baseline="0" dirty="0" smtClean="0">
                <a:ln>
                  <a:noFill/>
                </a:ln>
                <a:solidFill>
                  <a:srgbClr val="000000"/>
                </a:solidFill>
                <a:effectLst/>
                <a:latin typeface="Monaco" panose="00000400000000000000" pitchFamily="2" charset="0"/>
                <a:ea typeface="宋体" panose="02010600030101010101" pitchFamily="2" charset="-122"/>
              </a:rPr>
              <a:t>    </a:t>
            </a:r>
            <a:r>
              <a:rPr kumimoji="0" lang="zh-CN" altLang="zh-CN" sz="1600" b="1" i="0" u="none" strike="noStrike" cap="none" normalizeH="0" baseline="0" dirty="0" smtClean="0">
                <a:ln>
                  <a:noFill/>
                </a:ln>
                <a:solidFill>
                  <a:srgbClr val="660E7A"/>
                </a:solidFill>
                <a:effectLst/>
                <a:latin typeface="Monaco" panose="00000400000000000000" pitchFamily="2" charset="0"/>
                <a:ea typeface="宋体" panose="02010600030101010101" pitchFamily="2" charset="-122"/>
              </a:rPr>
              <a:t>"dependencies"</a:t>
            </a:r>
            <a:r>
              <a:rPr kumimoji="0" lang="zh-CN" altLang="zh-CN" sz="1600" b="0" i="0" u="none" strike="noStrike" cap="none" normalizeH="0" baseline="0" dirty="0" smtClean="0">
                <a:ln>
                  <a:noFill/>
                </a:ln>
                <a:solidFill>
                  <a:srgbClr val="000000"/>
                </a:solidFill>
                <a:effectLst/>
                <a:latin typeface="Monaco" panose="00000400000000000000" pitchFamily="2" charset="0"/>
                <a:ea typeface="宋体" panose="02010600030101010101" pitchFamily="2" charset="-122"/>
              </a:rPr>
              <a:t>: {</a:t>
            </a:r>
            <a:br>
              <a:rPr kumimoji="0" lang="zh-CN" altLang="zh-CN" sz="1600" b="0" i="0" u="none" strike="noStrike" cap="none" normalizeH="0" baseline="0" dirty="0" smtClean="0">
                <a:ln>
                  <a:noFill/>
                </a:ln>
                <a:solidFill>
                  <a:srgbClr val="000000"/>
                </a:solidFill>
                <a:effectLst/>
                <a:latin typeface="Monaco" panose="00000400000000000000" pitchFamily="2" charset="0"/>
                <a:ea typeface="宋体" panose="02010600030101010101" pitchFamily="2" charset="-122"/>
              </a:rPr>
            </a:br>
            <a:r>
              <a:rPr kumimoji="0" lang="zh-CN" altLang="zh-CN" sz="1600" b="0" i="0" u="none" strike="noStrike" cap="none" normalizeH="0" baseline="0" dirty="0" smtClean="0">
                <a:ln>
                  <a:noFill/>
                </a:ln>
                <a:solidFill>
                  <a:srgbClr val="000000"/>
                </a:solidFill>
                <a:effectLst/>
                <a:latin typeface="Monaco" panose="00000400000000000000" pitchFamily="2" charset="0"/>
                <a:ea typeface="宋体" panose="02010600030101010101" pitchFamily="2" charset="-122"/>
              </a:rPr>
              <a:t>        </a:t>
            </a:r>
            <a:r>
              <a:rPr kumimoji="0" lang="zh-CN" altLang="zh-CN" sz="1600" b="1" i="0" u="none" strike="noStrike" cap="none" normalizeH="0" baseline="0" dirty="0" smtClean="0">
                <a:ln>
                  <a:noFill/>
                </a:ln>
                <a:solidFill>
                  <a:srgbClr val="660E7A"/>
                </a:solidFill>
                <a:effectLst/>
                <a:latin typeface="Monaco" panose="00000400000000000000" pitchFamily="2" charset="0"/>
                <a:ea typeface="宋体" panose="02010600030101010101" pitchFamily="2" charset="-122"/>
              </a:rPr>
              <a:t>"express-freemarker"</a:t>
            </a:r>
            <a:r>
              <a:rPr kumimoji="0" lang="zh-CN" altLang="zh-CN" sz="1600" b="0" i="0" u="none" strike="noStrike" cap="none" normalizeH="0" baseline="0" dirty="0" smtClean="0">
                <a:ln>
                  <a:noFill/>
                </a:ln>
                <a:solidFill>
                  <a:srgbClr val="000000"/>
                </a:solidFill>
                <a:effectLst/>
                <a:latin typeface="Monaco" panose="00000400000000000000" pitchFamily="2" charset="0"/>
                <a:ea typeface="宋体" panose="02010600030101010101" pitchFamily="2" charset="-122"/>
              </a:rPr>
              <a:t>: </a:t>
            </a:r>
            <a:r>
              <a:rPr kumimoji="0" lang="zh-CN" altLang="zh-CN" sz="1600" b="1" i="0" u="none" strike="noStrike" cap="none" normalizeH="0" baseline="0" dirty="0" smtClean="0">
                <a:ln>
                  <a:noFill/>
                </a:ln>
                <a:solidFill>
                  <a:srgbClr val="008000"/>
                </a:solidFill>
                <a:effectLst/>
                <a:latin typeface="Monaco" panose="00000400000000000000" pitchFamily="2" charset="0"/>
                <a:ea typeface="宋体" panose="02010600030101010101" pitchFamily="2" charset="-122"/>
              </a:rPr>
              <a:t>"&gt;=0.1.3"</a:t>
            </a:r>
            <a:r>
              <a:rPr kumimoji="0" lang="zh-CN" altLang="zh-CN" sz="1600" b="0" i="0" u="none" strike="noStrike" cap="none" normalizeH="0" baseline="0" dirty="0" smtClean="0">
                <a:ln>
                  <a:noFill/>
                </a:ln>
                <a:solidFill>
                  <a:srgbClr val="000000"/>
                </a:solidFill>
                <a:effectLst/>
                <a:latin typeface="Monaco" panose="00000400000000000000" pitchFamily="2" charset="0"/>
                <a:ea typeface="宋体" panose="02010600030101010101" pitchFamily="2" charset="-122"/>
              </a:rPr>
              <a:t>,</a:t>
            </a:r>
            <a:br>
              <a:rPr kumimoji="0" lang="zh-CN" altLang="zh-CN" sz="1600" b="0" i="0" u="none" strike="noStrike" cap="none" normalizeH="0" baseline="0" dirty="0" smtClean="0">
                <a:ln>
                  <a:noFill/>
                </a:ln>
                <a:solidFill>
                  <a:srgbClr val="000000"/>
                </a:solidFill>
                <a:effectLst/>
                <a:latin typeface="Monaco" panose="00000400000000000000" pitchFamily="2" charset="0"/>
                <a:ea typeface="宋体" panose="02010600030101010101" pitchFamily="2" charset="-122"/>
              </a:rPr>
            </a:br>
            <a:r>
              <a:rPr kumimoji="0" lang="zh-CN" altLang="zh-CN" sz="1600" b="0" i="0" u="none" strike="noStrike" cap="none" normalizeH="0" baseline="0" dirty="0" smtClean="0">
                <a:ln>
                  <a:noFill/>
                </a:ln>
                <a:solidFill>
                  <a:srgbClr val="000000"/>
                </a:solidFill>
                <a:effectLst/>
                <a:latin typeface="Monaco" panose="00000400000000000000" pitchFamily="2" charset="0"/>
                <a:ea typeface="宋体" panose="02010600030101010101" pitchFamily="2" charset="-122"/>
              </a:rPr>
              <a:t>        </a:t>
            </a:r>
            <a:r>
              <a:rPr kumimoji="0" lang="zh-CN" altLang="zh-CN" sz="1600" b="1" i="0" u="none" strike="noStrike" cap="none" normalizeH="0" baseline="0" dirty="0" smtClean="0">
                <a:ln>
                  <a:noFill/>
                </a:ln>
                <a:solidFill>
                  <a:srgbClr val="660E7A"/>
                </a:solidFill>
                <a:effectLst/>
                <a:latin typeface="Monaco" panose="00000400000000000000" pitchFamily="2" charset="0"/>
                <a:ea typeface="宋体" panose="02010600030101010101" pitchFamily="2" charset="-122"/>
              </a:rPr>
              <a:t>"nej"</a:t>
            </a:r>
            <a:r>
              <a:rPr kumimoji="0" lang="zh-CN" altLang="zh-CN" sz="1600" b="0" i="0" u="none" strike="noStrike" cap="none" normalizeH="0" baseline="0" dirty="0" smtClean="0">
                <a:ln>
                  <a:noFill/>
                </a:ln>
                <a:solidFill>
                  <a:srgbClr val="000000"/>
                </a:solidFill>
                <a:effectLst/>
                <a:latin typeface="Monaco" panose="00000400000000000000" pitchFamily="2" charset="0"/>
                <a:ea typeface="宋体" panose="02010600030101010101" pitchFamily="2" charset="-122"/>
              </a:rPr>
              <a:t>: </a:t>
            </a:r>
            <a:r>
              <a:rPr kumimoji="0" lang="zh-CN" altLang="zh-CN" sz="1600" b="1" i="0" u="none" strike="noStrike" cap="none" normalizeH="0" baseline="0" dirty="0" smtClean="0">
                <a:ln>
                  <a:noFill/>
                </a:ln>
                <a:solidFill>
                  <a:srgbClr val="008000"/>
                </a:solidFill>
                <a:effectLst/>
                <a:latin typeface="Monaco" panose="00000400000000000000" pitchFamily="2" charset="0"/>
                <a:ea typeface="宋体" panose="02010600030101010101" pitchFamily="2" charset="-122"/>
              </a:rPr>
              <a:t>"master"</a:t>
            </a:r>
            <a:r>
              <a:rPr kumimoji="0" lang="zh-CN" altLang="zh-CN" sz="1600" b="0" i="0" u="none" strike="noStrike" cap="none" normalizeH="0" baseline="0" dirty="0" smtClean="0">
                <a:ln>
                  <a:noFill/>
                </a:ln>
                <a:solidFill>
                  <a:srgbClr val="000000"/>
                </a:solidFill>
                <a:effectLst/>
                <a:latin typeface="Monaco" panose="00000400000000000000" pitchFamily="2" charset="0"/>
                <a:ea typeface="宋体" panose="02010600030101010101" pitchFamily="2" charset="-122"/>
              </a:rPr>
              <a:t>,</a:t>
            </a:r>
            <a:br>
              <a:rPr kumimoji="0" lang="zh-CN" altLang="zh-CN" sz="1600" b="0" i="0" u="none" strike="noStrike" cap="none" normalizeH="0" baseline="0" dirty="0" smtClean="0">
                <a:ln>
                  <a:noFill/>
                </a:ln>
                <a:solidFill>
                  <a:srgbClr val="000000"/>
                </a:solidFill>
                <a:effectLst/>
                <a:latin typeface="Monaco" panose="00000400000000000000" pitchFamily="2" charset="0"/>
                <a:ea typeface="宋体" panose="02010600030101010101" pitchFamily="2" charset="-122"/>
              </a:rPr>
            </a:br>
            <a:r>
              <a:rPr kumimoji="0" lang="zh-CN" altLang="zh-CN" sz="1600" b="0" i="0" u="none" strike="noStrike" cap="none" normalizeH="0" baseline="0" dirty="0" smtClean="0">
                <a:ln>
                  <a:noFill/>
                </a:ln>
                <a:solidFill>
                  <a:srgbClr val="000000"/>
                </a:solidFill>
                <a:effectLst/>
                <a:latin typeface="Monaco" panose="00000400000000000000" pitchFamily="2" charset="0"/>
                <a:ea typeface="宋体" panose="02010600030101010101" pitchFamily="2" charset="-122"/>
              </a:rPr>
              <a:t>        </a:t>
            </a:r>
            <a:r>
              <a:rPr kumimoji="0" lang="zh-CN" altLang="zh-CN" sz="1600" b="1" i="0" u="none" strike="noStrike" cap="none" normalizeH="0" baseline="0" dirty="0" smtClean="0">
                <a:ln>
                  <a:noFill/>
                </a:ln>
                <a:solidFill>
                  <a:srgbClr val="660E7A"/>
                </a:solidFill>
                <a:effectLst/>
                <a:latin typeface="Monaco" panose="00000400000000000000" pitchFamily="2" charset="0"/>
                <a:ea typeface="宋体" panose="02010600030101010101" pitchFamily="2" charset="-122"/>
              </a:rPr>
              <a:t>"regularjs"</a:t>
            </a:r>
            <a:r>
              <a:rPr kumimoji="0" lang="zh-CN" altLang="zh-CN" sz="1600" b="0" i="0" u="none" strike="noStrike" cap="none" normalizeH="0" baseline="0" dirty="0" smtClean="0">
                <a:ln>
                  <a:noFill/>
                </a:ln>
                <a:solidFill>
                  <a:srgbClr val="000000"/>
                </a:solidFill>
                <a:effectLst/>
                <a:latin typeface="Monaco" panose="00000400000000000000" pitchFamily="2" charset="0"/>
                <a:ea typeface="宋体" panose="02010600030101010101" pitchFamily="2" charset="-122"/>
              </a:rPr>
              <a:t>: </a:t>
            </a:r>
            <a:r>
              <a:rPr kumimoji="0" lang="zh-CN" altLang="zh-CN" sz="1600" b="1" i="0" u="none" strike="noStrike" cap="none" normalizeH="0" baseline="0" dirty="0" smtClean="0">
                <a:ln>
                  <a:noFill/>
                </a:ln>
                <a:solidFill>
                  <a:srgbClr val="008000"/>
                </a:solidFill>
                <a:effectLst/>
                <a:latin typeface="Monaco" panose="00000400000000000000" pitchFamily="2" charset="0"/>
                <a:ea typeface="宋体" panose="02010600030101010101" pitchFamily="2" charset="-122"/>
              </a:rPr>
              <a:t>"&gt;=0.3.0"</a:t>
            </a:r>
            <a:br>
              <a:rPr kumimoji="0" lang="zh-CN" altLang="zh-CN" sz="1600" b="1" i="0" u="none" strike="noStrike" cap="none" normalizeH="0" baseline="0" dirty="0" smtClean="0">
                <a:ln>
                  <a:noFill/>
                </a:ln>
                <a:solidFill>
                  <a:srgbClr val="008000"/>
                </a:solidFill>
                <a:effectLst/>
                <a:latin typeface="Monaco" panose="00000400000000000000" pitchFamily="2" charset="0"/>
                <a:ea typeface="宋体" panose="02010600030101010101" pitchFamily="2" charset="-122"/>
              </a:rPr>
            </a:br>
            <a:r>
              <a:rPr kumimoji="0" lang="zh-CN" altLang="zh-CN" sz="1600" b="1" i="0" u="none" strike="noStrike" cap="none" normalizeH="0" baseline="0" dirty="0" smtClean="0">
                <a:ln>
                  <a:noFill/>
                </a:ln>
                <a:solidFill>
                  <a:srgbClr val="008000"/>
                </a:solidFill>
                <a:effectLst/>
                <a:latin typeface="Monaco" panose="00000400000000000000" pitchFamily="2" charset="0"/>
                <a:ea typeface="宋体" panose="02010600030101010101" pitchFamily="2" charset="-122"/>
              </a:rPr>
              <a:t>    </a:t>
            </a:r>
            <a:r>
              <a:rPr kumimoji="0" lang="zh-CN" altLang="zh-CN" sz="1600" b="0" i="0" u="none" strike="noStrike" cap="none" normalizeH="0" baseline="0" dirty="0" smtClean="0">
                <a:ln>
                  <a:noFill/>
                </a:ln>
                <a:solidFill>
                  <a:srgbClr val="000000"/>
                </a:solidFill>
                <a:effectLst/>
                <a:latin typeface="Monaco" panose="00000400000000000000" pitchFamily="2" charset="0"/>
                <a:ea typeface="宋体" panose="02010600030101010101" pitchFamily="2" charset="-122"/>
              </a:rPr>
              <a:t>}</a:t>
            </a:r>
            <a:br>
              <a:rPr kumimoji="0" lang="zh-CN" altLang="zh-CN" sz="1600" b="0" i="0" u="none" strike="noStrike" cap="none" normalizeH="0" baseline="0" dirty="0" smtClean="0">
                <a:ln>
                  <a:noFill/>
                </a:ln>
                <a:solidFill>
                  <a:srgbClr val="000000"/>
                </a:solidFill>
                <a:effectLst/>
                <a:latin typeface="Monaco" panose="00000400000000000000" pitchFamily="2" charset="0"/>
                <a:ea typeface="宋体" panose="02010600030101010101" pitchFamily="2" charset="-122"/>
              </a:rPr>
            </a:br>
            <a:r>
              <a:rPr kumimoji="0" lang="zh-CN" altLang="zh-CN" sz="1600" b="0" i="0" u="none" strike="noStrike" cap="none" normalizeH="0" baseline="0" dirty="0" smtClean="0">
                <a:ln>
                  <a:noFill/>
                </a:ln>
                <a:solidFill>
                  <a:srgbClr val="000000"/>
                </a:solidFill>
                <a:effectLst/>
                <a:latin typeface="Monaco" panose="00000400000000000000" pitchFamily="2" charset="0"/>
                <a:ea typeface="宋体" panose="02010600030101010101" pitchFamily="2" charset="-122"/>
              </a:rPr>
              <a:t>}</a:t>
            </a:r>
            <a:endParaRPr kumimoji="0" lang="zh-CN" altLang="zh-CN" sz="1600" b="0" i="0" u="none" strike="noStrike" cap="none" normalizeH="0" baseline="0" dirty="0" smtClean="0">
              <a:ln>
                <a:noFill/>
              </a:ln>
              <a:solidFill>
                <a:schemeClr val="tx1"/>
              </a:solidFill>
              <a:effectLst/>
              <a:latin typeface="Monaco" panose="00000400000000000000" pitchFamily="2" charset="0"/>
            </a:endParaRPr>
          </a:p>
        </p:txBody>
      </p:sp>
      <p:sp>
        <p:nvSpPr>
          <p:cNvPr id="5" name="矩形 4"/>
          <p:cNvSpPr/>
          <p:nvPr/>
        </p:nvSpPr>
        <p:spPr>
          <a:xfrm>
            <a:off x="791580" y="1239602"/>
            <a:ext cx="5148572" cy="504056"/>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CN" sz="2000" dirty="0" smtClean="0">
                <a:latin typeface="Monaco" panose="00000400000000000000" pitchFamily="2" charset="0"/>
                <a:ea typeface="微软雅黑" panose="020B0503020204020204" pitchFamily="34" charset="-122"/>
              </a:rPr>
              <a:t>&gt; bower install</a:t>
            </a:r>
            <a:endParaRPr lang="zh-CN" altLang="en-US" sz="2000" dirty="0">
              <a:latin typeface="Monaco" panose="00000400000000000000" pitchFamily="2" charset="0"/>
              <a:ea typeface="微软雅黑" panose="020B0503020204020204" pitchFamily="34" charset="-122"/>
            </a:endParaRPr>
          </a:p>
        </p:txBody>
      </p:sp>
      <p:pic>
        <p:nvPicPr>
          <p:cNvPr id="6" name="图片 5"/>
          <p:cNvPicPr>
            <a:picLocks noChangeAspect="1"/>
          </p:cNvPicPr>
          <p:nvPr/>
        </p:nvPicPr>
        <p:blipFill>
          <a:blip r:embed="rId2"/>
          <a:stretch>
            <a:fillRect/>
          </a:stretch>
        </p:blipFill>
        <p:spPr>
          <a:xfrm>
            <a:off x="6372200" y="1242876"/>
            <a:ext cx="2038350" cy="2305050"/>
          </a:xfrm>
          <a:prstGeom prst="rect">
            <a:avLst/>
          </a:prstGeom>
          <a:ln>
            <a:noFill/>
          </a:ln>
          <a:effectLst>
            <a:outerShdw blurRad="190500" algn="tl" rotWithShape="0">
              <a:srgbClr val="000000">
                <a:alpha val="70000"/>
              </a:srgbClr>
            </a:outerShdw>
          </a:effectLst>
        </p:spPr>
      </p:pic>
      <p:sp>
        <p:nvSpPr>
          <p:cNvPr id="7" name="矩形 6"/>
          <p:cNvSpPr/>
          <p:nvPr/>
        </p:nvSpPr>
        <p:spPr>
          <a:xfrm>
            <a:off x="6372200" y="2619730"/>
            <a:ext cx="2038350" cy="841326"/>
          </a:xfrm>
          <a:prstGeom prst="rect">
            <a:avLst/>
          </a:prstGeom>
          <a:noFill/>
          <a:ln w="38100"/>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2593353714"/>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iterate type="lt">
                                    <p:tmAbs val="50"/>
                                  </p:iterate>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2" presetClass="entr" presetSubtype="8"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p:tgtEl>
                                          <p:spTgt spid="6"/>
                                        </p:tgtEl>
                                        <p:attrNameLst>
                                          <p:attrName>ppt_x</p:attrName>
                                        </p:attrNameLst>
                                      </p:cBhvr>
                                      <p:tavLst>
                                        <p:tav tm="0">
                                          <p:val>
                                            <p:strVal val="#ppt_x-#ppt_w*1.125000"/>
                                          </p:val>
                                        </p:tav>
                                        <p:tav tm="100000">
                                          <p:val>
                                            <p:strVal val="#ppt_x"/>
                                          </p:val>
                                        </p:tav>
                                      </p:tavLst>
                                    </p:anim>
                                    <p:animEffect transition="in" filter="wipe(right)">
                                      <p:cBhvr>
                                        <p:cTn id="18" dur="500"/>
                                        <p:tgtEl>
                                          <p:spTgt spid="6"/>
                                        </p:tgtEl>
                                      </p:cBhvr>
                                    </p:animEffect>
                                  </p:childTnLst>
                                </p:cTn>
                              </p:par>
                            </p:childTnLst>
                          </p:cTn>
                        </p:par>
                        <p:par>
                          <p:cTn id="19" fill="hold">
                            <p:stCondLst>
                              <p:cond delay="500"/>
                            </p:stCondLst>
                            <p:childTnLst>
                              <p:par>
                                <p:cTn id="20" presetID="21" presetClass="entr" presetSubtype="1" fill="hold" grpId="0" nodeType="after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heel(1)">
                                      <p:cBhvr>
                                        <p:cTn id="22" dur="750"/>
                                        <p:tgtEl>
                                          <p:spTgt spid="7"/>
                                        </p:tgtEl>
                                      </p:cBhvr>
                                    </p:animEffect>
                                  </p:childTnLst>
                                </p:cTn>
                              </p:par>
                            </p:childTnLst>
                          </p:cTn>
                        </p:par>
                        <p:par>
                          <p:cTn id="23" fill="hold">
                            <p:stCondLst>
                              <p:cond delay="1250"/>
                            </p:stCondLst>
                            <p:childTnLst>
                              <p:par>
                                <p:cTn id="24" presetID="26" presetClass="emph" presetSubtype="0" fill="hold" grpId="1" nodeType="afterEffect">
                                  <p:stCondLst>
                                    <p:cond delay="0"/>
                                  </p:stCondLst>
                                  <p:childTnLst>
                                    <p:animEffect transition="out" filter="fade">
                                      <p:cBhvr>
                                        <p:cTn id="25" dur="750" tmFilter="0, 0; .2, .5; .8, .5; 1, 0"/>
                                        <p:tgtEl>
                                          <p:spTgt spid="7"/>
                                        </p:tgtEl>
                                      </p:cBhvr>
                                    </p:animEffect>
                                    <p:animScale>
                                      <p:cBhvr>
                                        <p:cTn id="26" dur="375" autoRev="1" fill="hold"/>
                                        <p:tgtEl>
                                          <p:spTgt spid="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P spid="7" grpId="0" animBg="1"/>
      <p:bldP spid="7" grpId="1"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059658" y="2140335"/>
            <a:ext cx="3024684" cy="504056"/>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CN" sz="2000" dirty="0" smtClean="0">
                <a:latin typeface="Monaco" panose="00000400000000000000" pitchFamily="2" charset="0"/>
                <a:ea typeface="微软雅黑" panose="020B0503020204020204" pitchFamily="34" charset="-122"/>
              </a:rPr>
              <a:t>&gt; ./server.sh</a:t>
            </a:r>
            <a:endParaRPr lang="zh-CN" altLang="en-US" sz="2000" dirty="0">
              <a:latin typeface="Monaco" panose="00000400000000000000" pitchFamily="2" charset="0"/>
              <a:ea typeface="微软雅黑" panose="020B0503020204020204" pitchFamily="34" charset="-122"/>
            </a:endParaRP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3658" y="51470"/>
            <a:ext cx="6156684" cy="4633888"/>
          </a:xfrm>
          <a:prstGeom prst="rect">
            <a:avLst/>
          </a:prstGeom>
          <a:ln>
            <a:noFill/>
          </a:ln>
          <a:effectLst>
            <a:outerShdw blurRad="190500" algn="tl" rotWithShape="0">
              <a:srgbClr val="000000">
                <a:alpha val="70000"/>
              </a:srgbClr>
            </a:outerShdw>
          </a:effectLst>
        </p:spPr>
      </p:pic>
      <p:sp>
        <p:nvSpPr>
          <p:cNvPr id="4" name="矩形 3"/>
          <p:cNvSpPr/>
          <p:nvPr/>
        </p:nvSpPr>
        <p:spPr>
          <a:xfrm>
            <a:off x="2015716" y="238214"/>
            <a:ext cx="1980220" cy="261785"/>
          </a:xfrm>
          <a:prstGeom prst="rect">
            <a:avLst/>
          </a:prstGeom>
          <a:noFill/>
          <a:ln w="38100"/>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12866878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iterate type="lt">
                                    <p:tmAbs val="30"/>
                                  </p:iterate>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53" presetClass="entr" presetSubtype="16"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p:cTn id="11" dur="750" fill="hold"/>
                                        <p:tgtEl>
                                          <p:spTgt spid="3"/>
                                        </p:tgtEl>
                                        <p:attrNameLst>
                                          <p:attrName>ppt_w</p:attrName>
                                        </p:attrNameLst>
                                      </p:cBhvr>
                                      <p:tavLst>
                                        <p:tav tm="0">
                                          <p:val>
                                            <p:fltVal val="0"/>
                                          </p:val>
                                        </p:tav>
                                        <p:tav tm="100000">
                                          <p:val>
                                            <p:strVal val="#ppt_w"/>
                                          </p:val>
                                        </p:tav>
                                      </p:tavLst>
                                    </p:anim>
                                    <p:anim calcmode="lin" valueType="num">
                                      <p:cBhvr>
                                        <p:cTn id="12" dur="750" fill="hold"/>
                                        <p:tgtEl>
                                          <p:spTgt spid="3"/>
                                        </p:tgtEl>
                                        <p:attrNameLst>
                                          <p:attrName>ppt_h</p:attrName>
                                        </p:attrNameLst>
                                      </p:cBhvr>
                                      <p:tavLst>
                                        <p:tav tm="0">
                                          <p:val>
                                            <p:fltVal val="0"/>
                                          </p:val>
                                        </p:tav>
                                        <p:tav tm="100000">
                                          <p:val>
                                            <p:strVal val="#ppt_h"/>
                                          </p:val>
                                        </p:tav>
                                      </p:tavLst>
                                    </p:anim>
                                    <p:animEffect transition="in" filter="fade">
                                      <p:cBhvr>
                                        <p:cTn id="13" dur="750"/>
                                        <p:tgtEl>
                                          <p:spTgt spid="3"/>
                                        </p:tgtEl>
                                      </p:cBhvr>
                                    </p:animEffect>
                                  </p:childTnLst>
                                </p:cTn>
                              </p:par>
                            </p:childTnLst>
                          </p:cTn>
                        </p:par>
                        <p:par>
                          <p:cTn id="14" fill="hold">
                            <p:stCondLst>
                              <p:cond delay="750"/>
                            </p:stCondLst>
                            <p:childTnLst>
                              <p:par>
                                <p:cTn id="15" presetID="21" presetClass="entr" presetSubtype="1" fill="hold" grpId="0" nodeType="after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heel(1)">
                                      <p:cBhvr>
                                        <p:cTn id="17" dur="750"/>
                                        <p:tgtEl>
                                          <p:spTgt spid="4"/>
                                        </p:tgtEl>
                                      </p:cBhvr>
                                    </p:animEffect>
                                  </p:childTnLst>
                                </p:cTn>
                              </p:par>
                            </p:childTnLst>
                          </p:cTn>
                        </p:par>
                        <p:par>
                          <p:cTn id="18" fill="hold">
                            <p:stCondLst>
                              <p:cond delay="1500"/>
                            </p:stCondLst>
                            <p:childTnLst>
                              <p:par>
                                <p:cTn id="19" presetID="26" presetClass="emph" presetSubtype="0" fill="hold" grpId="1" nodeType="afterEffect">
                                  <p:stCondLst>
                                    <p:cond delay="0"/>
                                  </p:stCondLst>
                                  <p:childTnLst>
                                    <p:animEffect transition="out" filter="fade">
                                      <p:cBhvr>
                                        <p:cTn id="20" dur="750" tmFilter="0, 0; .2, .5; .8, .5; 1, 0"/>
                                        <p:tgtEl>
                                          <p:spTgt spid="4"/>
                                        </p:tgtEl>
                                      </p:cBhvr>
                                    </p:animEffect>
                                    <p:animScale>
                                      <p:cBhvr>
                                        <p:cTn id="21" dur="375"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4" grpId="1"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2222339" y="1313231"/>
            <a:ext cx="1819597" cy="2844316"/>
          </a:xfrm>
          <a:prstGeom prst="rect">
            <a:avLst/>
          </a:prstGeom>
          <a:ln>
            <a:noFill/>
          </a:ln>
          <a:effectLst>
            <a:outerShdw blurRad="190500" algn="tl" rotWithShape="0">
              <a:srgbClr val="000000">
                <a:alpha val="70000"/>
              </a:srgbClr>
            </a:outerShdw>
          </a:effectLst>
        </p:spPr>
      </p:pic>
      <p:sp>
        <p:nvSpPr>
          <p:cNvPr id="6" name="矩形 5"/>
          <p:cNvSpPr/>
          <p:nvPr/>
        </p:nvSpPr>
        <p:spPr>
          <a:xfrm>
            <a:off x="2424251" y="627534"/>
            <a:ext cx="1415772" cy="461665"/>
          </a:xfrm>
          <a:prstGeom prst="rect">
            <a:avLst/>
          </a:prstGeom>
          <a:noFill/>
        </p:spPr>
        <p:txBody>
          <a:bodyPr wrap="none" lIns="91440" tIns="45720" rIns="91440" bIns="45720">
            <a:spAutoFit/>
          </a:bodyPr>
          <a:lstStyle/>
          <a:p>
            <a:pPr algn="ctr"/>
            <a:r>
              <a:rPr lang="zh-CN" altLang="en-US" sz="2400" b="1" dirty="0" smtClean="0">
                <a:ln w="13462">
                  <a:solidFill>
                    <a:schemeClr val="bg1"/>
                  </a:solidFill>
                  <a:prstDash val="solid"/>
                </a:ln>
                <a:solidFill>
                  <a:srgbClr val="C00000"/>
                </a:solidFill>
                <a:effectLst>
                  <a:outerShdw dist="38100" dir="2700000" algn="bl" rotWithShape="0">
                    <a:schemeClr val="accent5"/>
                  </a:outerShdw>
                </a:effectLst>
                <a:latin typeface="微软雅黑" panose="020B0503020204020204" pitchFamily="34" charset="-122"/>
                <a:ea typeface="微软雅黑" panose="020B0503020204020204" pitchFamily="34" charset="-122"/>
              </a:rPr>
              <a:t>模板预填</a:t>
            </a:r>
            <a:endParaRPr lang="zh-CN" altLang="en-US" sz="2400" b="1" cap="none" spc="0" dirty="0">
              <a:ln w="13462">
                <a:solidFill>
                  <a:schemeClr val="bg1"/>
                </a:solidFill>
                <a:prstDash val="solid"/>
              </a:ln>
              <a:solidFill>
                <a:srgbClr val="C00000"/>
              </a:solidFill>
              <a:effectLst>
                <a:outerShdw dist="38100" dir="2700000" algn="bl" rotWithShape="0">
                  <a:schemeClr val="accent5"/>
                </a:outerShdw>
              </a:effectLst>
              <a:latin typeface="微软雅黑" panose="020B0503020204020204" pitchFamily="34" charset="-122"/>
              <a:ea typeface="微软雅黑" panose="020B0503020204020204" pitchFamily="34" charset="-122"/>
            </a:endParaRPr>
          </a:p>
        </p:txBody>
      </p:sp>
      <p:sp>
        <p:nvSpPr>
          <p:cNvPr id="7" name="矩形 6"/>
          <p:cNvSpPr/>
          <p:nvPr/>
        </p:nvSpPr>
        <p:spPr>
          <a:xfrm>
            <a:off x="5303976" y="627533"/>
            <a:ext cx="1415772" cy="461665"/>
          </a:xfrm>
          <a:prstGeom prst="rect">
            <a:avLst/>
          </a:prstGeom>
          <a:noFill/>
        </p:spPr>
        <p:txBody>
          <a:bodyPr wrap="none" lIns="91440" tIns="45720" rIns="91440" bIns="45720">
            <a:spAutoFit/>
          </a:bodyPr>
          <a:lstStyle/>
          <a:p>
            <a:pPr algn="ctr"/>
            <a:r>
              <a:rPr lang="zh-CN" altLang="en-US" sz="2400" b="1" dirty="0">
                <a:ln w="13462">
                  <a:solidFill>
                    <a:schemeClr val="bg1"/>
                  </a:solidFill>
                  <a:prstDash val="solid"/>
                </a:ln>
                <a:solidFill>
                  <a:srgbClr val="C00000"/>
                </a:solidFill>
                <a:effectLst>
                  <a:outerShdw dist="38100" dir="2700000" algn="bl" rotWithShape="0">
                    <a:schemeClr val="accent5"/>
                  </a:outerShdw>
                </a:effectLst>
                <a:latin typeface="微软雅黑" panose="020B0503020204020204" pitchFamily="34" charset="-122"/>
                <a:ea typeface="微软雅黑" panose="020B0503020204020204" pitchFamily="34" charset="-122"/>
              </a:rPr>
              <a:t>请求</a:t>
            </a:r>
            <a:r>
              <a:rPr lang="zh-CN" altLang="en-US" sz="2400" b="1" dirty="0" smtClean="0">
                <a:ln w="13462">
                  <a:solidFill>
                    <a:schemeClr val="bg1"/>
                  </a:solidFill>
                  <a:prstDash val="solid"/>
                </a:ln>
                <a:solidFill>
                  <a:srgbClr val="C00000"/>
                </a:solidFill>
                <a:effectLst>
                  <a:outerShdw dist="38100" dir="2700000" algn="bl" rotWithShape="0">
                    <a:schemeClr val="accent5"/>
                  </a:outerShdw>
                </a:effectLst>
                <a:latin typeface="微软雅黑" panose="020B0503020204020204" pitchFamily="34" charset="-122"/>
                <a:ea typeface="微软雅黑" panose="020B0503020204020204" pitchFamily="34" charset="-122"/>
              </a:rPr>
              <a:t>输出</a:t>
            </a:r>
            <a:endParaRPr lang="zh-CN" altLang="en-US" sz="2400" b="1" cap="none" spc="0" dirty="0">
              <a:ln w="13462">
                <a:solidFill>
                  <a:schemeClr val="bg1"/>
                </a:solidFill>
                <a:prstDash val="solid"/>
              </a:ln>
              <a:solidFill>
                <a:srgbClr val="C00000"/>
              </a:solidFill>
              <a:effectLst>
                <a:outerShdw dist="38100" dir="2700000" algn="bl" rotWithShape="0">
                  <a:schemeClr val="accent5"/>
                </a:outerShdw>
              </a:effectLst>
              <a:latin typeface="微软雅黑" panose="020B0503020204020204" pitchFamily="34" charset="-122"/>
              <a:ea typeface="微软雅黑" panose="020B0503020204020204" pitchFamily="34" charset="-122"/>
            </a:endParaRPr>
          </a:p>
        </p:txBody>
      </p:sp>
      <p:pic>
        <p:nvPicPr>
          <p:cNvPr id="11" name="图片 10"/>
          <p:cNvPicPr>
            <a:picLocks noChangeAspect="1"/>
          </p:cNvPicPr>
          <p:nvPr/>
        </p:nvPicPr>
        <p:blipFill>
          <a:blip r:embed="rId4"/>
          <a:stretch>
            <a:fillRect/>
          </a:stretch>
        </p:blipFill>
        <p:spPr>
          <a:xfrm>
            <a:off x="5086081" y="1313231"/>
            <a:ext cx="1851563" cy="2844315"/>
          </a:xfrm>
          <a:prstGeom prst="rect">
            <a:avLst/>
          </a:prstGeom>
          <a:ln>
            <a:noFill/>
          </a:ln>
          <a:effectLst>
            <a:outerShdw blurRad="190500" algn="tl" rotWithShape="0">
              <a:srgbClr val="000000">
                <a:alpha val="70000"/>
              </a:srgbClr>
            </a:outerShdw>
          </a:effectLst>
        </p:spPr>
      </p:pic>
      <p:sp>
        <p:nvSpPr>
          <p:cNvPr id="12" name="矩形 11"/>
          <p:cNvSpPr/>
          <p:nvPr/>
        </p:nvSpPr>
        <p:spPr>
          <a:xfrm>
            <a:off x="2222338" y="3723878"/>
            <a:ext cx="1833461" cy="433668"/>
          </a:xfrm>
          <a:prstGeom prst="rect">
            <a:avLst/>
          </a:prstGeom>
          <a:noFill/>
          <a:ln w="38100"/>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
        <p:nvSpPr>
          <p:cNvPr id="13" name="矩形 12"/>
          <p:cNvSpPr/>
          <p:nvPr/>
        </p:nvSpPr>
        <p:spPr>
          <a:xfrm>
            <a:off x="5094093" y="3507044"/>
            <a:ext cx="1833461" cy="433668"/>
          </a:xfrm>
          <a:prstGeom prst="rect">
            <a:avLst/>
          </a:prstGeom>
          <a:noFill/>
          <a:ln w="38100"/>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188534971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heel(1)">
                                      <p:cBhvr>
                                        <p:cTn id="7" dur="750"/>
                                        <p:tgtEl>
                                          <p:spTgt spid="12"/>
                                        </p:tgtEl>
                                      </p:cBhvr>
                                    </p:animEffect>
                                  </p:childTnLst>
                                </p:cTn>
                              </p:par>
                            </p:childTnLst>
                          </p:cTn>
                        </p:par>
                        <p:par>
                          <p:cTn id="8" fill="hold">
                            <p:stCondLst>
                              <p:cond delay="750"/>
                            </p:stCondLst>
                            <p:childTnLst>
                              <p:par>
                                <p:cTn id="9" presetID="26" presetClass="emph" presetSubtype="0" fill="hold" grpId="1" nodeType="afterEffect">
                                  <p:stCondLst>
                                    <p:cond delay="0"/>
                                  </p:stCondLst>
                                  <p:childTnLst>
                                    <p:animEffect transition="out" filter="fade">
                                      <p:cBhvr>
                                        <p:cTn id="10" dur="750" tmFilter="0, 0; .2, .5; .8, .5; 1, 0"/>
                                        <p:tgtEl>
                                          <p:spTgt spid="12"/>
                                        </p:tgtEl>
                                      </p:cBhvr>
                                    </p:animEffect>
                                    <p:animScale>
                                      <p:cBhvr>
                                        <p:cTn id="11" dur="375" autoRev="1" fill="hold"/>
                                        <p:tgtEl>
                                          <p:spTgt spid="12"/>
                                        </p:tgtEl>
                                      </p:cBhvr>
                                      <p:by x="105000" y="105000"/>
                                    </p:animScale>
                                  </p:childTnLst>
                                </p:cTn>
                              </p:par>
                            </p:childTnLst>
                          </p:cTn>
                        </p:par>
                        <p:par>
                          <p:cTn id="12" fill="hold">
                            <p:stCondLst>
                              <p:cond delay="1500"/>
                            </p:stCondLst>
                            <p:childTnLst>
                              <p:par>
                                <p:cTn id="13" presetID="21" presetClass="entr" presetSubtype="1" fill="hold" grpId="0" nodeType="after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wheel(1)">
                                      <p:cBhvr>
                                        <p:cTn id="15" dur="750"/>
                                        <p:tgtEl>
                                          <p:spTgt spid="13"/>
                                        </p:tgtEl>
                                      </p:cBhvr>
                                    </p:animEffect>
                                  </p:childTnLst>
                                </p:cTn>
                              </p:par>
                            </p:childTnLst>
                          </p:cTn>
                        </p:par>
                        <p:par>
                          <p:cTn id="16" fill="hold">
                            <p:stCondLst>
                              <p:cond delay="2250"/>
                            </p:stCondLst>
                            <p:childTnLst>
                              <p:par>
                                <p:cTn id="17" presetID="26" presetClass="emph" presetSubtype="0" fill="hold" grpId="1" nodeType="afterEffect">
                                  <p:stCondLst>
                                    <p:cond delay="0"/>
                                  </p:stCondLst>
                                  <p:childTnLst>
                                    <p:animEffect transition="out" filter="fade">
                                      <p:cBhvr>
                                        <p:cTn id="18" dur="750" tmFilter="0, 0; .2, .5; .8, .5; 1, 0"/>
                                        <p:tgtEl>
                                          <p:spTgt spid="13"/>
                                        </p:tgtEl>
                                      </p:cBhvr>
                                    </p:animEffect>
                                    <p:animScale>
                                      <p:cBhvr>
                                        <p:cTn id="19" dur="375" autoRev="1" fill="hold"/>
                                        <p:tgtEl>
                                          <p:spTgt spid="1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P spid="13" grpId="0" animBg="1"/>
      <p:bldP spid="13" grpId="1"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39652" y="11151"/>
            <a:ext cx="6264697" cy="4696695"/>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602218155"/>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807804" y="882647"/>
            <a:ext cx="1728192" cy="432048"/>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dirty="0" smtClean="0">
                <a:latin typeface="微软雅黑" panose="020B0503020204020204" pitchFamily="34" charset="-122"/>
                <a:ea typeface="微软雅黑" panose="020B0503020204020204" pitchFamily="34" charset="-122"/>
              </a:rPr>
              <a:t>请求模拟数据</a:t>
            </a:r>
            <a:endParaRPr lang="zh-CN" altLang="en-US" dirty="0">
              <a:latin typeface="微软雅黑" panose="020B0503020204020204" pitchFamily="34" charset="-122"/>
              <a:ea typeface="微软雅黑" panose="020B0503020204020204" pitchFamily="34" charset="-122"/>
            </a:endParaRPr>
          </a:p>
        </p:txBody>
      </p:sp>
      <p:sp>
        <p:nvSpPr>
          <p:cNvPr id="5" name="菱形 4"/>
          <p:cNvSpPr/>
          <p:nvPr/>
        </p:nvSpPr>
        <p:spPr>
          <a:xfrm>
            <a:off x="2807804" y="1746743"/>
            <a:ext cx="1728192" cy="503734"/>
          </a:xfrm>
          <a:prstGeom prst="diamond">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sz="1200" dirty="0" smtClean="0">
                <a:latin typeface="微软雅黑" panose="020B0503020204020204" pitchFamily="34" charset="-122"/>
                <a:ea typeface="微软雅黑" panose="020B0503020204020204" pitchFamily="34" charset="-122"/>
              </a:rPr>
              <a:t>离线模式</a:t>
            </a:r>
            <a:endParaRPr lang="zh-CN" altLang="en-US" sz="1200" dirty="0">
              <a:latin typeface="微软雅黑" panose="020B0503020204020204" pitchFamily="34" charset="-122"/>
              <a:ea typeface="微软雅黑" panose="020B0503020204020204" pitchFamily="34" charset="-122"/>
            </a:endParaRPr>
          </a:p>
        </p:txBody>
      </p:sp>
      <p:sp>
        <p:nvSpPr>
          <p:cNvPr id="6" name="下箭头 5"/>
          <p:cNvSpPr/>
          <p:nvPr/>
        </p:nvSpPr>
        <p:spPr>
          <a:xfrm>
            <a:off x="3563888" y="1373001"/>
            <a:ext cx="216024" cy="302568"/>
          </a:xfrm>
          <a:prstGeom prst="downArrow">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a:p>
        </p:txBody>
      </p:sp>
      <p:sp>
        <p:nvSpPr>
          <p:cNvPr id="7" name="矩形 6"/>
          <p:cNvSpPr/>
          <p:nvPr/>
        </p:nvSpPr>
        <p:spPr>
          <a:xfrm>
            <a:off x="2807804" y="2664111"/>
            <a:ext cx="1728192" cy="432048"/>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CN" dirty="0" smtClean="0">
                <a:latin typeface="微软雅黑" panose="020B0503020204020204" pitchFamily="34" charset="-122"/>
                <a:ea typeface="微软雅黑" panose="020B0503020204020204" pitchFamily="34" charset="-122"/>
              </a:rPr>
              <a:t>NEI</a:t>
            </a:r>
            <a:r>
              <a:rPr lang="zh-CN" altLang="en-US" dirty="0" smtClean="0">
                <a:latin typeface="微软雅黑" panose="020B0503020204020204" pitchFamily="34" charset="-122"/>
                <a:ea typeface="微软雅黑" panose="020B0503020204020204" pitchFamily="34" charset="-122"/>
              </a:rPr>
              <a:t>平台取数据</a:t>
            </a:r>
            <a:endParaRPr lang="zh-CN" altLang="en-US" dirty="0">
              <a:latin typeface="微软雅黑" panose="020B0503020204020204" pitchFamily="34" charset="-122"/>
              <a:ea typeface="微软雅黑" panose="020B0503020204020204" pitchFamily="34" charset="-122"/>
            </a:endParaRPr>
          </a:p>
        </p:txBody>
      </p:sp>
      <p:sp>
        <p:nvSpPr>
          <p:cNvPr id="8" name="下箭头 7"/>
          <p:cNvSpPr/>
          <p:nvPr/>
        </p:nvSpPr>
        <p:spPr>
          <a:xfrm>
            <a:off x="3563888" y="2306010"/>
            <a:ext cx="216024" cy="302568"/>
          </a:xfrm>
          <a:prstGeom prst="downArrow">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altLang="zh-CN" sz="800" dirty="0" smtClean="0">
                <a:solidFill>
                  <a:srgbClr val="C00000"/>
                </a:solidFill>
                <a:latin typeface="微软雅黑" panose="020B0503020204020204" pitchFamily="34" charset="-122"/>
                <a:ea typeface="微软雅黑" panose="020B0503020204020204" pitchFamily="34" charset="-122"/>
              </a:rPr>
              <a:t>N</a:t>
            </a:r>
            <a:endParaRPr lang="zh-CN" altLang="en-US" sz="800" dirty="0">
              <a:solidFill>
                <a:srgbClr val="C00000"/>
              </a:solidFill>
              <a:latin typeface="微软雅黑" panose="020B0503020204020204" pitchFamily="34" charset="-122"/>
              <a:ea typeface="微软雅黑" panose="020B0503020204020204" pitchFamily="34" charset="-122"/>
            </a:endParaRPr>
          </a:p>
        </p:txBody>
      </p:sp>
      <p:sp>
        <p:nvSpPr>
          <p:cNvPr id="9" name="矩形 8"/>
          <p:cNvSpPr/>
          <p:nvPr/>
        </p:nvSpPr>
        <p:spPr>
          <a:xfrm>
            <a:off x="2807804" y="3509793"/>
            <a:ext cx="1728192" cy="432048"/>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dirty="0" smtClean="0">
                <a:latin typeface="微软雅黑" panose="020B0503020204020204" pitchFamily="34" charset="-122"/>
                <a:ea typeface="微软雅黑" panose="020B0503020204020204" pitchFamily="34" charset="-122"/>
              </a:rPr>
              <a:t>数据处理</a:t>
            </a:r>
            <a:endParaRPr lang="zh-CN" altLang="en-US" dirty="0">
              <a:latin typeface="微软雅黑" panose="020B0503020204020204" pitchFamily="34" charset="-122"/>
              <a:ea typeface="微软雅黑" panose="020B0503020204020204" pitchFamily="34" charset="-122"/>
            </a:endParaRPr>
          </a:p>
        </p:txBody>
      </p:sp>
      <p:sp>
        <p:nvSpPr>
          <p:cNvPr id="10" name="下箭头 9"/>
          <p:cNvSpPr/>
          <p:nvPr/>
        </p:nvSpPr>
        <p:spPr>
          <a:xfrm>
            <a:off x="3563888" y="3151692"/>
            <a:ext cx="216024" cy="302568"/>
          </a:xfrm>
          <a:prstGeom prst="downArrow">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a:p>
        </p:txBody>
      </p:sp>
      <p:sp>
        <p:nvSpPr>
          <p:cNvPr id="11" name="下箭头 10"/>
          <p:cNvSpPr/>
          <p:nvPr/>
        </p:nvSpPr>
        <p:spPr>
          <a:xfrm>
            <a:off x="3563888" y="3997374"/>
            <a:ext cx="216024" cy="302568"/>
          </a:xfrm>
          <a:prstGeom prst="downArrow">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a:p>
        </p:txBody>
      </p:sp>
      <p:sp>
        <p:nvSpPr>
          <p:cNvPr id="12" name="矩形 11"/>
          <p:cNvSpPr/>
          <p:nvPr/>
        </p:nvSpPr>
        <p:spPr>
          <a:xfrm>
            <a:off x="5040052" y="2664111"/>
            <a:ext cx="1296144" cy="432048"/>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dirty="0" smtClean="0">
                <a:latin typeface="微软雅黑" panose="020B0503020204020204" pitchFamily="34" charset="-122"/>
                <a:ea typeface="微软雅黑" panose="020B0503020204020204" pitchFamily="34" charset="-122"/>
              </a:rPr>
              <a:t>本地数据</a:t>
            </a:r>
            <a:endParaRPr lang="zh-CN" altLang="en-US" dirty="0">
              <a:latin typeface="微软雅黑" panose="020B0503020204020204" pitchFamily="34" charset="-122"/>
              <a:ea typeface="微软雅黑" panose="020B0503020204020204" pitchFamily="34" charset="-122"/>
            </a:endParaRPr>
          </a:p>
        </p:txBody>
      </p:sp>
      <p:sp>
        <p:nvSpPr>
          <p:cNvPr id="13" name="下箭头 12"/>
          <p:cNvSpPr/>
          <p:nvPr/>
        </p:nvSpPr>
        <p:spPr>
          <a:xfrm>
            <a:off x="3563888" y="527457"/>
            <a:ext cx="216024" cy="302568"/>
          </a:xfrm>
          <a:prstGeom prst="downArrow">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a:p>
        </p:txBody>
      </p:sp>
      <p:sp>
        <p:nvSpPr>
          <p:cNvPr id="15" name="直角上箭头 14"/>
          <p:cNvSpPr/>
          <p:nvPr/>
        </p:nvSpPr>
        <p:spPr>
          <a:xfrm flipV="1">
            <a:off x="4593936" y="1962764"/>
            <a:ext cx="1152128" cy="645813"/>
          </a:xfrm>
          <a:prstGeom prst="bentUpArrow">
            <a:avLst>
              <a:gd name="adj1" fmla="val 13176"/>
              <a:gd name="adj2" fmla="val 14383"/>
              <a:gd name="adj3" fmla="val 17376"/>
            </a:avLst>
          </a:prstGeom>
        </p:spPr>
        <p:style>
          <a:lnRef idx="1">
            <a:schemeClr val="accent3"/>
          </a:lnRef>
          <a:fillRef idx="3">
            <a:schemeClr val="accent3"/>
          </a:fillRef>
          <a:effectRef idx="2">
            <a:schemeClr val="accent3"/>
          </a:effectRef>
          <a:fontRef idx="minor">
            <a:schemeClr val="lt1"/>
          </a:fontRef>
        </p:style>
        <p:txBody>
          <a:bodyPr vert="vert" rtlCol="0" anchor="ctr"/>
          <a:lstStyle/>
          <a:p>
            <a:pPr algn="ctr"/>
            <a:r>
              <a:rPr lang="en-US" altLang="zh-CN" sz="1050" dirty="0">
                <a:solidFill>
                  <a:srgbClr val="C00000"/>
                </a:solidFill>
                <a:latin typeface="微软雅黑" panose="020B0503020204020204" pitchFamily="34" charset="-122"/>
                <a:ea typeface="微软雅黑" panose="020B0503020204020204" pitchFamily="34" charset="-122"/>
              </a:rPr>
              <a:t>Y</a:t>
            </a:r>
            <a:endParaRPr lang="zh-CN" altLang="en-US" sz="1050" dirty="0">
              <a:solidFill>
                <a:srgbClr val="C00000"/>
              </a:solidFill>
              <a:latin typeface="微软雅黑" panose="020B0503020204020204" pitchFamily="34" charset="-122"/>
              <a:ea typeface="微软雅黑" panose="020B0503020204020204" pitchFamily="34" charset="-122"/>
            </a:endParaRPr>
          </a:p>
        </p:txBody>
      </p:sp>
      <p:sp>
        <p:nvSpPr>
          <p:cNvPr id="16" name="直角上箭头 15"/>
          <p:cNvSpPr/>
          <p:nvPr/>
        </p:nvSpPr>
        <p:spPr>
          <a:xfrm rot="5400000" flipV="1">
            <a:off x="4824664" y="2920968"/>
            <a:ext cx="630479" cy="1091929"/>
          </a:xfrm>
          <a:prstGeom prst="bentUpArrow">
            <a:avLst>
              <a:gd name="adj1" fmla="val 13176"/>
              <a:gd name="adj2" fmla="val 14383"/>
              <a:gd name="adj3" fmla="val 17376"/>
            </a:avLst>
          </a:prstGeom>
        </p:spPr>
        <p:style>
          <a:lnRef idx="1">
            <a:schemeClr val="accent3"/>
          </a:lnRef>
          <a:fillRef idx="3">
            <a:schemeClr val="accent3"/>
          </a:fillRef>
          <a:effectRef idx="2">
            <a:schemeClr val="accent3"/>
          </a:effectRef>
          <a:fontRef idx="minor">
            <a:schemeClr val="lt1"/>
          </a:fontRef>
        </p:style>
        <p:txBody>
          <a:bodyPr vert="vert" rtlCol="0" anchor="ctr"/>
          <a:lstStyle/>
          <a:p>
            <a:pPr algn="ctr"/>
            <a:endParaRPr lang="zh-CN" altLang="en-US" sz="1050" dirty="0">
              <a:solidFill>
                <a:srgbClr val="C00000"/>
              </a:solidFill>
              <a:latin typeface="微软雅黑" panose="020B0503020204020204" pitchFamily="34" charset="-122"/>
              <a:ea typeface="微软雅黑" panose="020B0503020204020204" pitchFamily="34" charset="-122"/>
            </a:endParaRPr>
          </a:p>
        </p:txBody>
      </p:sp>
      <p:sp>
        <p:nvSpPr>
          <p:cNvPr id="17" name="矩形 16"/>
          <p:cNvSpPr/>
          <p:nvPr/>
        </p:nvSpPr>
        <p:spPr>
          <a:xfrm>
            <a:off x="5037796" y="2664111"/>
            <a:ext cx="1296144" cy="432048"/>
          </a:xfrm>
          <a:prstGeom prst="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altLang="zh-CN" dirty="0" err="1" smtClean="0">
                <a:latin typeface="微软雅黑" panose="020B0503020204020204" pitchFamily="34" charset="-122"/>
                <a:ea typeface="微软雅黑" panose="020B0503020204020204" pitchFamily="34" charset="-122"/>
              </a:rPr>
              <a:t>xxx.json</a:t>
            </a: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587327111"/>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500"/>
                                        <p:tgtEl>
                                          <p:spTgt spid="1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grpId="0" nodeType="click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wipe(up)">
                                      <p:cBhvr>
                                        <p:cTn id="16" dur="500"/>
                                        <p:tgtEl>
                                          <p:spTgt spid="6"/>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1"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wipe(up)">
                                      <p:cBhvr>
                                        <p:cTn id="25" dur="500"/>
                                        <p:tgtEl>
                                          <p:spTgt spid="8"/>
                                        </p:tgtEl>
                                      </p:cBhvr>
                                    </p:animEffect>
                                  </p:childTnLst>
                                </p:cTn>
                              </p:par>
                            </p:childTnLst>
                          </p:cTn>
                        </p:par>
                        <p:par>
                          <p:cTn id="26" fill="hold">
                            <p:stCondLst>
                              <p:cond delay="500"/>
                            </p:stCondLst>
                            <p:childTnLst>
                              <p:par>
                                <p:cTn id="27" presetID="10" presetClass="entr" presetSubtype="0" fill="hold" grpId="0" nodeType="after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500"/>
                                        <p:tgtEl>
                                          <p:spTgt spid="7"/>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1" fill="hold" grpId="0" nodeType="click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wipe(up)">
                                      <p:cBhvr>
                                        <p:cTn id="34" dur="500"/>
                                        <p:tgtEl>
                                          <p:spTgt spid="15"/>
                                        </p:tgtEl>
                                      </p:cBhvr>
                                    </p:animEffect>
                                  </p:childTnLst>
                                </p:cTn>
                              </p:par>
                            </p:childTnLst>
                          </p:cTn>
                        </p:par>
                        <p:par>
                          <p:cTn id="35" fill="hold">
                            <p:stCondLst>
                              <p:cond delay="500"/>
                            </p:stCondLst>
                            <p:childTnLst>
                              <p:par>
                                <p:cTn id="36" presetID="10" presetClass="entr" presetSubtype="0" fill="hold" grpId="0" nodeType="after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fade">
                                      <p:cBhvr>
                                        <p:cTn id="38" dur="500"/>
                                        <p:tgtEl>
                                          <p:spTgt spid="12"/>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1" fill="hold" grpId="0" nodeType="click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wipe(up)">
                                      <p:cBhvr>
                                        <p:cTn id="43" dur="500"/>
                                        <p:tgtEl>
                                          <p:spTgt spid="10"/>
                                        </p:tgtEl>
                                      </p:cBhvr>
                                    </p:animEffect>
                                  </p:childTnLst>
                                </p:cTn>
                              </p:par>
                              <p:par>
                                <p:cTn id="44" presetID="22" presetClass="entr" presetSubtype="1" fill="hold" grpId="0" nodeType="withEffect">
                                  <p:stCondLst>
                                    <p:cond delay="0"/>
                                  </p:stCondLst>
                                  <p:childTnLst>
                                    <p:set>
                                      <p:cBhvr>
                                        <p:cTn id="45" dur="1" fill="hold">
                                          <p:stCondLst>
                                            <p:cond delay="0"/>
                                          </p:stCondLst>
                                        </p:cTn>
                                        <p:tgtEl>
                                          <p:spTgt spid="16"/>
                                        </p:tgtEl>
                                        <p:attrNameLst>
                                          <p:attrName>style.visibility</p:attrName>
                                        </p:attrNameLst>
                                      </p:cBhvr>
                                      <p:to>
                                        <p:strVal val="visible"/>
                                      </p:to>
                                    </p:set>
                                    <p:animEffect transition="in" filter="wipe(up)">
                                      <p:cBhvr>
                                        <p:cTn id="46" dur="500"/>
                                        <p:tgtEl>
                                          <p:spTgt spid="16"/>
                                        </p:tgtEl>
                                      </p:cBhvr>
                                    </p:animEffect>
                                  </p:childTnLst>
                                </p:cTn>
                              </p:par>
                            </p:childTnLst>
                          </p:cTn>
                        </p:par>
                        <p:par>
                          <p:cTn id="47" fill="hold">
                            <p:stCondLst>
                              <p:cond delay="500"/>
                            </p:stCondLst>
                            <p:childTnLst>
                              <p:par>
                                <p:cTn id="48" presetID="10" presetClass="entr" presetSubtype="0" fill="hold" grpId="0" nodeType="afterEffect">
                                  <p:stCondLst>
                                    <p:cond delay="0"/>
                                  </p:stCondLst>
                                  <p:childTnLst>
                                    <p:set>
                                      <p:cBhvr>
                                        <p:cTn id="49" dur="1" fill="hold">
                                          <p:stCondLst>
                                            <p:cond delay="0"/>
                                          </p:stCondLst>
                                        </p:cTn>
                                        <p:tgtEl>
                                          <p:spTgt spid="9"/>
                                        </p:tgtEl>
                                        <p:attrNameLst>
                                          <p:attrName>style.visibility</p:attrName>
                                        </p:attrNameLst>
                                      </p:cBhvr>
                                      <p:to>
                                        <p:strVal val="visible"/>
                                      </p:to>
                                    </p:set>
                                    <p:animEffect transition="in" filter="fade">
                                      <p:cBhvr>
                                        <p:cTn id="50" dur="500"/>
                                        <p:tgtEl>
                                          <p:spTgt spid="9"/>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1" fill="hold" grpId="0" nodeType="clickEffect">
                                  <p:stCondLst>
                                    <p:cond delay="0"/>
                                  </p:stCondLst>
                                  <p:childTnLst>
                                    <p:set>
                                      <p:cBhvr>
                                        <p:cTn id="54" dur="1" fill="hold">
                                          <p:stCondLst>
                                            <p:cond delay="0"/>
                                          </p:stCondLst>
                                        </p:cTn>
                                        <p:tgtEl>
                                          <p:spTgt spid="11"/>
                                        </p:tgtEl>
                                        <p:attrNameLst>
                                          <p:attrName>style.visibility</p:attrName>
                                        </p:attrNameLst>
                                      </p:cBhvr>
                                      <p:to>
                                        <p:strVal val="visible"/>
                                      </p:to>
                                    </p:set>
                                    <p:animEffect transition="in" filter="wipe(up)">
                                      <p:cBhvr>
                                        <p:cTn id="55" dur="500"/>
                                        <p:tgtEl>
                                          <p:spTgt spid="11"/>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17"/>
                                        </p:tgtEl>
                                        <p:attrNameLst>
                                          <p:attrName>style.visibility</p:attrName>
                                        </p:attrNameLst>
                                      </p:cBhvr>
                                      <p:to>
                                        <p:strVal val="visible"/>
                                      </p:to>
                                    </p:set>
                                    <p:animEffect transition="in" filter="fade">
                                      <p:cBhvr>
                                        <p:cTn id="6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P spid="6" grpId="0" animBg="1"/>
      <p:bldP spid="7" grpId="0" animBg="1"/>
      <p:bldP spid="8" grpId="0" animBg="1"/>
      <p:bldP spid="9" grpId="0" animBg="1"/>
      <p:bldP spid="10" grpId="0" animBg="1"/>
      <p:bldP spid="11" grpId="0" animBg="1"/>
      <p:bldP spid="12" grpId="0" animBg="1"/>
      <p:bldP spid="13" grpId="0" animBg="1"/>
      <p:bldP spid="15" grpId="0" animBg="1"/>
      <p:bldP spid="16" grpId="0" animBg="1"/>
      <p:bldP spid="17"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ChangeArrowheads="1"/>
          </p:cNvSpPr>
          <p:nvPr/>
        </p:nvSpPr>
        <p:spPr bwMode="auto">
          <a:xfrm>
            <a:off x="2209815" y="84038"/>
            <a:ext cx="5211683" cy="4616648"/>
          </a:xfrm>
          <a:prstGeom prst="rect">
            <a:avLst/>
          </a:prstGeom>
          <a:no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400" b="0" i="0" u="none" strike="noStrike" cap="none" normalizeH="0" baseline="0" dirty="0" smtClean="0">
                <a:ln>
                  <a:noFill/>
                </a:ln>
                <a:solidFill>
                  <a:srgbClr val="000000"/>
                </a:solidFill>
                <a:effectLst/>
                <a:latin typeface="宋体" panose="02010600030101010101" pitchFamily="2" charset="-122"/>
                <a:ea typeface="宋体" panose="02010600030101010101" pitchFamily="2" charset="-122"/>
              </a:rPr>
              <a:t>{</a:t>
            </a:r>
            <a:br>
              <a:rPr kumimoji="0" lang="zh-CN" altLang="zh-CN" sz="1400" b="0" i="0" u="none" strike="noStrike" cap="none" normalizeH="0" baseline="0" dirty="0" smtClean="0">
                <a:ln>
                  <a:noFill/>
                </a:ln>
                <a:solidFill>
                  <a:srgbClr val="000000"/>
                </a:solidFill>
                <a:effectLst/>
                <a:latin typeface="宋体" panose="02010600030101010101" pitchFamily="2" charset="-122"/>
                <a:ea typeface="宋体" panose="02010600030101010101" pitchFamily="2" charset="-122"/>
              </a:rPr>
            </a:br>
            <a:r>
              <a:rPr kumimoji="0" lang="zh-CN" altLang="zh-CN" sz="1400" b="0" i="0" u="none" strike="noStrike" cap="none" normalizeH="0" baseline="0" dirty="0" smtClean="0">
                <a:ln>
                  <a:noFill/>
                </a:ln>
                <a:solidFill>
                  <a:srgbClr val="000000"/>
                </a:solidFill>
                <a:effectLst/>
                <a:latin typeface="宋体" panose="02010600030101010101" pitchFamily="2" charset="-122"/>
                <a:ea typeface="宋体" panose="02010600030101010101" pitchFamily="2" charset="-122"/>
              </a:rPr>
              <a:t>    </a:t>
            </a:r>
            <a:r>
              <a:rPr kumimoji="0" lang="zh-CN" altLang="zh-CN" sz="1400" b="1" i="0" u="none" strike="noStrike" cap="none" normalizeH="0" baseline="0" dirty="0" smtClean="0">
                <a:ln>
                  <a:noFill/>
                </a:ln>
                <a:solidFill>
                  <a:srgbClr val="660E7A"/>
                </a:solidFill>
                <a:effectLst/>
                <a:latin typeface="宋体" panose="02010600030101010101" pitchFamily="2" charset="-122"/>
                <a:ea typeface="宋体" panose="02010600030101010101" pitchFamily="2" charset="-122"/>
              </a:rPr>
              <a:t>"token"</a:t>
            </a:r>
            <a:r>
              <a:rPr kumimoji="0" lang="zh-CN" altLang="zh-CN" sz="1400" b="0" i="0" u="none" strike="noStrike" cap="none" normalizeH="0" baseline="0" dirty="0" smtClean="0">
                <a:ln>
                  <a:noFill/>
                </a:ln>
                <a:solidFill>
                  <a:srgbClr val="000000"/>
                </a:solidFill>
                <a:effectLst/>
                <a:latin typeface="宋体" panose="02010600030101010101" pitchFamily="2" charset="-122"/>
                <a:ea typeface="宋体" panose="02010600030101010101" pitchFamily="2" charset="-122"/>
              </a:rPr>
              <a:t>: </a:t>
            </a:r>
            <a:r>
              <a:rPr kumimoji="0" lang="zh-CN" altLang="zh-CN" sz="1400" b="1" i="0" u="none" strike="noStrike" cap="none" normalizeH="0" baseline="0" dirty="0" smtClean="0">
                <a:ln>
                  <a:noFill/>
                </a:ln>
                <a:solidFill>
                  <a:srgbClr val="008000"/>
                </a:solidFill>
                <a:effectLst/>
                <a:latin typeface="宋体" panose="02010600030101010101" pitchFamily="2" charset="-122"/>
                <a:ea typeface="宋体" panose="02010600030101010101" pitchFamily="2" charset="-122"/>
              </a:rPr>
              <a:t>"JSKDTMPJEZ4JG4Q777SN4AADJYI24AL9"</a:t>
            </a:r>
            <a:r>
              <a:rPr kumimoji="0" lang="zh-CN" altLang="zh-CN" sz="1400" b="0" i="0" u="none" strike="noStrike" cap="none" normalizeH="0" baseline="0" dirty="0" smtClean="0">
                <a:ln>
                  <a:noFill/>
                </a:ln>
                <a:solidFill>
                  <a:srgbClr val="000000"/>
                </a:solidFill>
                <a:effectLst/>
                <a:latin typeface="宋体" panose="02010600030101010101" pitchFamily="2" charset="-122"/>
                <a:ea typeface="宋体" panose="02010600030101010101" pitchFamily="2" charset="-122"/>
              </a:rPr>
              <a:t>,</a:t>
            </a:r>
            <a:br>
              <a:rPr kumimoji="0" lang="zh-CN" altLang="zh-CN" sz="1400" b="0" i="0" u="none" strike="noStrike" cap="none" normalizeH="0" baseline="0" dirty="0" smtClean="0">
                <a:ln>
                  <a:noFill/>
                </a:ln>
                <a:solidFill>
                  <a:srgbClr val="000000"/>
                </a:solidFill>
                <a:effectLst/>
                <a:latin typeface="宋体" panose="02010600030101010101" pitchFamily="2" charset="-122"/>
                <a:ea typeface="宋体" panose="02010600030101010101" pitchFamily="2" charset="-122"/>
              </a:rPr>
            </a:br>
            <a:r>
              <a:rPr kumimoji="0" lang="zh-CN" altLang="zh-CN" sz="1400" b="0" i="0" u="none" strike="noStrike" cap="none" normalizeH="0" baseline="0" dirty="0" smtClean="0">
                <a:ln>
                  <a:noFill/>
                </a:ln>
                <a:solidFill>
                  <a:srgbClr val="000000"/>
                </a:solidFill>
                <a:effectLst/>
                <a:latin typeface="宋体" panose="02010600030101010101" pitchFamily="2" charset="-122"/>
                <a:ea typeface="宋体" panose="02010600030101010101" pitchFamily="2" charset="-122"/>
              </a:rPr>
              <a:t>    </a:t>
            </a:r>
            <a:r>
              <a:rPr kumimoji="0" lang="zh-CN" altLang="zh-CN" sz="1400" b="1" i="0" u="none" strike="noStrike" cap="none" normalizeH="0" baseline="0" dirty="0" smtClean="0">
                <a:ln>
                  <a:noFill/>
                </a:ln>
                <a:solidFill>
                  <a:srgbClr val="660E7A"/>
                </a:solidFill>
                <a:effectLst/>
                <a:latin typeface="宋体" panose="02010600030101010101" pitchFamily="2" charset="-122"/>
                <a:ea typeface="宋体" panose="02010600030101010101" pitchFamily="2" charset="-122"/>
              </a:rPr>
              <a:t>"user"</a:t>
            </a:r>
            <a:r>
              <a:rPr kumimoji="0" lang="zh-CN" altLang="zh-CN" sz="1400" b="0" i="0" u="none" strike="noStrike" cap="none" normalizeH="0" baseline="0" dirty="0" smtClean="0">
                <a:ln>
                  <a:noFill/>
                </a:ln>
                <a:solidFill>
                  <a:srgbClr val="000000"/>
                </a:solidFill>
                <a:effectLst/>
                <a:latin typeface="宋体" panose="02010600030101010101" pitchFamily="2" charset="-122"/>
                <a:ea typeface="宋体" panose="02010600030101010101" pitchFamily="2" charset="-122"/>
              </a:rPr>
              <a:t>: {</a:t>
            </a:r>
            <a:br>
              <a:rPr kumimoji="0" lang="zh-CN" altLang="zh-CN" sz="1400" b="0" i="0" u="none" strike="noStrike" cap="none" normalizeH="0" baseline="0" dirty="0" smtClean="0">
                <a:ln>
                  <a:noFill/>
                </a:ln>
                <a:solidFill>
                  <a:srgbClr val="000000"/>
                </a:solidFill>
                <a:effectLst/>
                <a:latin typeface="宋体" panose="02010600030101010101" pitchFamily="2" charset="-122"/>
                <a:ea typeface="宋体" panose="02010600030101010101" pitchFamily="2" charset="-122"/>
              </a:rPr>
            </a:br>
            <a:r>
              <a:rPr kumimoji="0" lang="zh-CN" altLang="zh-CN" sz="1400" b="0" i="0" u="none" strike="noStrike" cap="none" normalizeH="0" baseline="0" dirty="0" smtClean="0">
                <a:ln>
                  <a:noFill/>
                </a:ln>
                <a:solidFill>
                  <a:srgbClr val="000000"/>
                </a:solidFill>
                <a:effectLst/>
                <a:latin typeface="宋体" panose="02010600030101010101" pitchFamily="2" charset="-122"/>
                <a:ea typeface="宋体" panose="02010600030101010101" pitchFamily="2" charset="-122"/>
              </a:rPr>
              <a:t>        </a:t>
            </a:r>
            <a:r>
              <a:rPr kumimoji="0" lang="zh-CN" altLang="zh-CN" sz="1400" b="1" i="0" u="none" strike="noStrike" cap="none" normalizeH="0" baseline="0" dirty="0" smtClean="0">
                <a:ln>
                  <a:noFill/>
                </a:ln>
                <a:solidFill>
                  <a:srgbClr val="660E7A"/>
                </a:solidFill>
                <a:effectLst/>
                <a:latin typeface="宋体" panose="02010600030101010101" pitchFamily="2" charset="-122"/>
                <a:ea typeface="宋体" panose="02010600030101010101" pitchFamily="2" charset="-122"/>
              </a:rPr>
              <a:t>"nickname"</a:t>
            </a:r>
            <a:r>
              <a:rPr kumimoji="0" lang="zh-CN" altLang="zh-CN" sz="1400" b="0" i="0" u="none" strike="noStrike" cap="none" normalizeH="0" baseline="0" dirty="0" smtClean="0">
                <a:ln>
                  <a:noFill/>
                </a:ln>
                <a:solidFill>
                  <a:srgbClr val="000000"/>
                </a:solidFill>
                <a:effectLst/>
                <a:latin typeface="宋体" panose="02010600030101010101" pitchFamily="2" charset="-122"/>
                <a:ea typeface="宋体" panose="02010600030101010101" pitchFamily="2" charset="-122"/>
              </a:rPr>
              <a:t>: </a:t>
            </a:r>
            <a:r>
              <a:rPr kumimoji="0" lang="zh-CN" altLang="zh-CN" sz="1400" b="1" i="0" u="none" strike="noStrike" cap="none" normalizeH="0" baseline="0" dirty="0" smtClean="0">
                <a:ln>
                  <a:noFill/>
                </a:ln>
                <a:solidFill>
                  <a:srgbClr val="008000"/>
                </a:solidFill>
                <a:effectLst/>
                <a:latin typeface="宋体" panose="02010600030101010101" pitchFamily="2" charset="-122"/>
                <a:ea typeface="宋体" panose="02010600030101010101" pitchFamily="2" charset="-122"/>
              </a:rPr>
              <a:t>"客服44"</a:t>
            </a:r>
            <a:r>
              <a:rPr kumimoji="0" lang="zh-CN" altLang="zh-CN" sz="1400" b="0" i="0" u="none" strike="noStrike" cap="none" normalizeH="0" baseline="0" dirty="0" smtClean="0">
                <a:ln>
                  <a:noFill/>
                </a:ln>
                <a:solidFill>
                  <a:srgbClr val="000000"/>
                </a:solidFill>
                <a:effectLst/>
                <a:latin typeface="宋体" panose="02010600030101010101" pitchFamily="2" charset="-122"/>
                <a:ea typeface="宋体" panose="02010600030101010101" pitchFamily="2" charset="-122"/>
              </a:rPr>
              <a:t>,</a:t>
            </a:r>
            <a:br>
              <a:rPr kumimoji="0" lang="zh-CN" altLang="zh-CN" sz="1400" b="0" i="0" u="none" strike="noStrike" cap="none" normalizeH="0" baseline="0" dirty="0" smtClean="0">
                <a:ln>
                  <a:noFill/>
                </a:ln>
                <a:solidFill>
                  <a:srgbClr val="000000"/>
                </a:solidFill>
                <a:effectLst/>
                <a:latin typeface="宋体" panose="02010600030101010101" pitchFamily="2" charset="-122"/>
                <a:ea typeface="宋体" panose="02010600030101010101" pitchFamily="2" charset="-122"/>
              </a:rPr>
            </a:br>
            <a:r>
              <a:rPr kumimoji="0" lang="zh-CN" altLang="zh-CN" sz="1400" b="0" i="0" u="none" strike="noStrike" cap="none" normalizeH="0" baseline="0" dirty="0" smtClean="0">
                <a:ln>
                  <a:noFill/>
                </a:ln>
                <a:solidFill>
                  <a:srgbClr val="000000"/>
                </a:solidFill>
                <a:effectLst/>
                <a:latin typeface="宋体" panose="02010600030101010101" pitchFamily="2" charset="-122"/>
                <a:ea typeface="宋体" panose="02010600030101010101" pitchFamily="2" charset="-122"/>
              </a:rPr>
              <a:t>        </a:t>
            </a:r>
            <a:r>
              <a:rPr kumimoji="0" lang="zh-CN" altLang="zh-CN" sz="1400" b="1" i="0" u="none" strike="noStrike" cap="none" normalizeH="0" baseline="0" dirty="0" smtClean="0">
                <a:ln>
                  <a:noFill/>
                </a:ln>
                <a:solidFill>
                  <a:srgbClr val="660E7A"/>
                </a:solidFill>
                <a:effectLst/>
                <a:latin typeface="宋体" panose="02010600030101010101" pitchFamily="2" charset="-122"/>
                <a:ea typeface="宋体" panose="02010600030101010101" pitchFamily="2" charset="-122"/>
              </a:rPr>
              <a:t>"id"</a:t>
            </a:r>
            <a:r>
              <a:rPr kumimoji="0" lang="zh-CN" altLang="zh-CN" sz="1400" b="0" i="0" u="none" strike="noStrike" cap="none" normalizeH="0" baseline="0" dirty="0" smtClean="0">
                <a:ln>
                  <a:noFill/>
                </a:ln>
                <a:solidFill>
                  <a:srgbClr val="000000"/>
                </a:solidFill>
                <a:effectLst/>
                <a:latin typeface="宋体" panose="02010600030101010101" pitchFamily="2" charset="-122"/>
                <a:ea typeface="宋体" panose="02010600030101010101" pitchFamily="2" charset="-122"/>
              </a:rPr>
              <a:t>: </a:t>
            </a:r>
            <a:r>
              <a:rPr kumimoji="0" lang="zh-CN" altLang="zh-CN" sz="1400" b="0" i="0" u="none" strike="noStrike" cap="none" normalizeH="0" baseline="0" dirty="0" smtClean="0">
                <a:ln>
                  <a:noFill/>
                </a:ln>
                <a:solidFill>
                  <a:srgbClr val="0000FF"/>
                </a:solidFill>
                <a:effectLst/>
                <a:latin typeface="宋体" panose="02010600030101010101" pitchFamily="2" charset="-122"/>
                <a:ea typeface="宋体" panose="02010600030101010101" pitchFamily="2" charset="-122"/>
              </a:rPr>
              <a:t>142</a:t>
            </a:r>
            <a:r>
              <a:rPr kumimoji="0" lang="zh-CN" altLang="zh-CN" sz="1400" b="0" i="0" u="none" strike="noStrike" cap="none" normalizeH="0" baseline="0" dirty="0" smtClean="0">
                <a:ln>
                  <a:noFill/>
                </a:ln>
                <a:solidFill>
                  <a:srgbClr val="000000"/>
                </a:solidFill>
                <a:effectLst/>
                <a:latin typeface="宋体" panose="02010600030101010101" pitchFamily="2" charset="-122"/>
                <a:ea typeface="宋体" panose="02010600030101010101" pitchFamily="2" charset="-122"/>
              </a:rPr>
              <a:t>,</a:t>
            </a:r>
            <a:br>
              <a:rPr kumimoji="0" lang="zh-CN" altLang="zh-CN" sz="1400" b="0" i="0" u="none" strike="noStrike" cap="none" normalizeH="0" baseline="0" dirty="0" smtClean="0">
                <a:ln>
                  <a:noFill/>
                </a:ln>
                <a:solidFill>
                  <a:srgbClr val="000000"/>
                </a:solidFill>
                <a:effectLst/>
                <a:latin typeface="宋体" panose="02010600030101010101" pitchFamily="2" charset="-122"/>
                <a:ea typeface="宋体" panose="02010600030101010101" pitchFamily="2" charset="-122"/>
              </a:rPr>
            </a:br>
            <a:r>
              <a:rPr kumimoji="0" lang="zh-CN" altLang="zh-CN" sz="1400" b="0" i="0" u="none" strike="noStrike" cap="none" normalizeH="0" baseline="0" dirty="0" smtClean="0">
                <a:ln>
                  <a:noFill/>
                </a:ln>
                <a:solidFill>
                  <a:srgbClr val="000000"/>
                </a:solidFill>
                <a:effectLst/>
                <a:latin typeface="宋体" panose="02010600030101010101" pitchFamily="2" charset="-122"/>
                <a:ea typeface="宋体" panose="02010600030101010101" pitchFamily="2" charset="-122"/>
              </a:rPr>
              <a:t>        </a:t>
            </a:r>
            <a:r>
              <a:rPr kumimoji="0" lang="zh-CN" altLang="zh-CN" sz="1400" b="1" i="0" u="none" strike="noStrike" cap="none" normalizeH="0" baseline="0" dirty="0" smtClean="0">
                <a:ln>
                  <a:noFill/>
                </a:ln>
                <a:solidFill>
                  <a:srgbClr val="660E7A"/>
                </a:solidFill>
                <a:effectLst/>
                <a:latin typeface="宋体" panose="02010600030101010101" pitchFamily="2" charset="-122"/>
                <a:ea typeface="宋体" panose="02010600030101010101" pitchFamily="2" charset="-122"/>
              </a:rPr>
              <a:t>"username"</a:t>
            </a:r>
            <a:r>
              <a:rPr kumimoji="0" lang="zh-CN" altLang="zh-CN" sz="1400" b="0" i="0" u="none" strike="noStrike" cap="none" normalizeH="0" baseline="0" dirty="0" smtClean="0">
                <a:ln>
                  <a:noFill/>
                </a:ln>
                <a:solidFill>
                  <a:srgbClr val="000000"/>
                </a:solidFill>
                <a:effectLst/>
                <a:latin typeface="宋体" panose="02010600030101010101" pitchFamily="2" charset="-122"/>
                <a:ea typeface="宋体" panose="02010600030101010101" pitchFamily="2" charset="-122"/>
              </a:rPr>
              <a:t>: </a:t>
            </a:r>
            <a:r>
              <a:rPr kumimoji="0" lang="zh-CN" altLang="zh-CN" sz="1400" b="1" i="0" u="none" strike="noStrike" cap="none" normalizeH="0" baseline="0" dirty="0" smtClean="0">
                <a:ln>
                  <a:noFill/>
                </a:ln>
                <a:solidFill>
                  <a:srgbClr val="008000"/>
                </a:solidFill>
                <a:effectLst/>
                <a:latin typeface="宋体" panose="02010600030101010101" pitchFamily="2" charset="-122"/>
                <a:ea typeface="宋体" panose="02010600030101010101" pitchFamily="2" charset="-122"/>
              </a:rPr>
              <a:t>"kefu4"</a:t>
            </a:r>
            <a:r>
              <a:rPr kumimoji="0" lang="zh-CN" altLang="zh-CN" sz="1400" b="0" i="0" u="none" strike="noStrike" cap="none" normalizeH="0" baseline="0" dirty="0" smtClean="0">
                <a:ln>
                  <a:noFill/>
                </a:ln>
                <a:solidFill>
                  <a:srgbClr val="000000"/>
                </a:solidFill>
                <a:effectLst/>
                <a:latin typeface="宋体" panose="02010600030101010101" pitchFamily="2" charset="-122"/>
                <a:ea typeface="宋体" panose="02010600030101010101" pitchFamily="2" charset="-122"/>
              </a:rPr>
              <a:t>,</a:t>
            </a:r>
            <a:br>
              <a:rPr kumimoji="0" lang="zh-CN" altLang="zh-CN" sz="1400" b="0" i="0" u="none" strike="noStrike" cap="none" normalizeH="0" baseline="0" dirty="0" smtClean="0">
                <a:ln>
                  <a:noFill/>
                </a:ln>
                <a:solidFill>
                  <a:srgbClr val="000000"/>
                </a:solidFill>
                <a:effectLst/>
                <a:latin typeface="宋体" panose="02010600030101010101" pitchFamily="2" charset="-122"/>
                <a:ea typeface="宋体" panose="02010600030101010101" pitchFamily="2" charset="-122"/>
              </a:rPr>
            </a:br>
            <a:r>
              <a:rPr kumimoji="0" lang="zh-CN" altLang="zh-CN" sz="1400" b="0" i="0" u="none" strike="noStrike" cap="none" normalizeH="0" baseline="0" dirty="0" smtClean="0">
                <a:ln>
                  <a:noFill/>
                </a:ln>
                <a:solidFill>
                  <a:srgbClr val="000000"/>
                </a:solidFill>
                <a:effectLst/>
                <a:latin typeface="宋体" panose="02010600030101010101" pitchFamily="2" charset="-122"/>
                <a:ea typeface="宋体" panose="02010600030101010101" pitchFamily="2" charset="-122"/>
              </a:rPr>
              <a:t>        </a:t>
            </a:r>
            <a:r>
              <a:rPr kumimoji="0" lang="zh-CN" altLang="zh-CN" sz="1400" b="1" i="0" u="none" strike="noStrike" cap="none" normalizeH="0" baseline="0" dirty="0" smtClean="0">
                <a:ln>
                  <a:noFill/>
                </a:ln>
                <a:solidFill>
                  <a:srgbClr val="660E7A"/>
                </a:solidFill>
                <a:effectLst/>
                <a:latin typeface="宋体" panose="02010600030101010101" pitchFamily="2" charset="-122"/>
                <a:ea typeface="宋体" panose="02010600030101010101" pitchFamily="2" charset="-122"/>
              </a:rPr>
              <a:t>"role"</a:t>
            </a:r>
            <a:r>
              <a:rPr kumimoji="0" lang="zh-CN" altLang="zh-CN" sz="1400" b="0" i="0" u="none" strike="noStrike" cap="none" normalizeH="0" baseline="0" dirty="0" smtClean="0">
                <a:ln>
                  <a:noFill/>
                </a:ln>
                <a:solidFill>
                  <a:srgbClr val="000000"/>
                </a:solidFill>
                <a:effectLst/>
                <a:latin typeface="宋体" panose="02010600030101010101" pitchFamily="2" charset="-122"/>
                <a:ea typeface="宋体" panose="02010600030101010101" pitchFamily="2" charset="-122"/>
              </a:rPr>
              <a:t>: </a:t>
            </a:r>
            <a:r>
              <a:rPr kumimoji="0" lang="zh-CN" altLang="zh-CN" sz="1400" b="0" i="0" u="none" strike="noStrike" cap="none" normalizeH="0" baseline="0" dirty="0" smtClean="0">
                <a:ln>
                  <a:noFill/>
                </a:ln>
                <a:solidFill>
                  <a:srgbClr val="0000FF"/>
                </a:solidFill>
                <a:effectLst/>
                <a:latin typeface="宋体" panose="02010600030101010101" pitchFamily="2" charset="-122"/>
                <a:ea typeface="宋体" panose="02010600030101010101" pitchFamily="2" charset="-122"/>
              </a:rPr>
              <a:t>0</a:t>
            </a:r>
            <a:r>
              <a:rPr kumimoji="0" lang="zh-CN" altLang="zh-CN" sz="1400" b="0" i="0" u="none" strike="noStrike" cap="none" normalizeH="0" baseline="0" dirty="0" smtClean="0">
                <a:ln>
                  <a:noFill/>
                </a:ln>
                <a:solidFill>
                  <a:srgbClr val="000000"/>
                </a:solidFill>
                <a:effectLst/>
                <a:latin typeface="宋体" panose="02010600030101010101" pitchFamily="2" charset="-122"/>
                <a:ea typeface="宋体" panose="02010600030101010101" pitchFamily="2" charset="-122"/>
              </a:rPr>
              <a:t>,</a:t>
            </a:r>
            <a:br>
              <a:rPr kumimoji="0" lang="zh-CN" altLang="zh-CN" sz="1400" b="0" i="0" u="none" strike="noStrike" cap="none" normalizeH="0" baseline="0" dirty="0" smtClean="0">
                <a:ln>
                  <a:noFill/>
                </a:ln>
                <a:solidFill>
                  <a:srgbClr val="000000"/>
                </a:solidFill>
                <a:effectLst/>
                <a:latin typeface="宋体" panose="02010600030101010101" pitchFamily="2" charset="-122"/>
                <a:ea typeface="宋体" panose="02010600030101010101" pitchFamily="2" charset="-122"/>
              </a:rPr>
            </a:br>
            <a:r>
              <a:rPr kumimoji="0" lang="zh-CN" altLang="zh-CN" sz="1400" b="0" i="0" u="none" strike="noStrike" cap="none" normalizeH="0" baseline="0" dirty="0" smtClean="0">
                <a:ln>
                  <a:noFill/>
                </a:ln>
                <a:solidFill>
                  <a:srgbClr val="000000"/>
                </a:solidFill>
                <a:effectLst/>
                <a:latin typeface="宋体" panose="02010600030101010101" pitchFamily="2" charset="-122"/>
                <a:ea typeface="宋体" panose="02010600030101010101" pitchFamily="2" charset="-122"/>
              </a:rPr>
              <a:t>        </a:t>
            </a:r>
            <a:r>
              <a:rPr kumimoji="0" lang="zh-CN" altLang="zh-CN" sz="1400" b="1" i="0" u="none" strike="noStrike" cap="none" normalizeH="0" baseline="0" dirty="0" smtClean="0">
                <a:ln>
                  <a:noFill/>
                </a:ln>
                <a:solidFill>
                  <a:srgbClr val="660E7A"/>
                </a:solidFill>
                <a:effectLst/>
                <a:latin typeface="宋体" panose="02010600030101010101" pitchFamily="2" charset="-122"/>
                <a:ea typeface="宋体" panose="02010600030101010101" pitchFamily="2" charset="-122"/>
              </a:rPr>
              <a:t>"realname"</a:t>
            </a:r>
            <a:r>
              <a:rPr kumimoji="0" lang="zh-CN" altLang="zh-CN" sz="1400" b="0" i="0" u="none" strike="noStrike" cap="none" normalizeH="0" baseline="0" dirty="0" smtClean="0">
                <a:ln>
                  <a:noFill/>
                </a:ln>
                <a:solidFill>
                  <a:srgbClr val="000000"/>
                </a:solidFill>
                <a:effectLst/>
                <a:latin typeface="宋体" panose="02010600030101010101" pitchFamily="2" charset="-122"/>
                <a:ea typeface="宋体" panose="02010600030101010101" pitchFamily="2" charset="-122"/>
              </a:rPr>
              <a:t>: </a:t>
            </a:r>
            <a:r>
              <a:rPr kumimoji="0" lang="zh-CN" altLang="zh-CN" sz="1400" b="1" i="0" u="none" strike="noStrike" cap="none" normalizeH="0" baseline="0" dirty="0" smtClean="0">
                <a:ln>
                  <a:noFill/>
                </a:ln>
                <a:solidFill>
                  <a:srgbClr val="008000"/>
                </a:solidFill>
                <a:effectLst/>
                <a:latin typeface="宋体" panose="02010600030101010101" pitchFamily="2" charset="-122"/>
                <a:ea typeface="宋体" panose="02010600030101010101" pitchFamily="2" charset="-122"/>
              </a:rPr>
              <a:t>"客服4"</a:t>
            </a:r>
            <a:r>
              <a:rPr kumimoji="0" lang="zh-CN" altLang="zh-CN" sz="1400" b="0" i="0" u="none" strike="noStrike" cap="none" normalizeH="0" baseline="0" dirty="0" smtClean="0">
                <a:ln>
                  <a:noFill/>
                </a:ln>
                <a:solidFill>
                  <a:srgbClr val="000000"/>
                </a:solidFill>
                <a:effectLst/>
                <a:latin typeface="宋体" panose="02010600030101010101" pitchFamily="2" charset="-122"/>
                <a:ea typeface="宋体" panose="02010600030101010101" pitchFamily="2" charset="-122"/>
              </a:rPr>
              <a:t>,</a:t>
            </a:r>
            <a:br>
              <a:rPr kumimoji="0" lang="zh-CN" altLang="zh-CN" sz="1400" b="0" i="0" u="none" strike="noStrike" cap="none" normalizeH="0" baseline="0" dirty="0" smtClean="0">
                <a:ln>
                  <a:noFill/>
                </a:ln>
                <a:solidFill>
                  <a:srgbClr val="000000"/>
                </a:solidFill>
                <a:effectLst/>
                <a:latin typeface="宋体" panose="02010600030101010101" pitchFamily="2" charset="-122"/>
                <a:ea typeface="宋体" panose="02010600030101010101" pitchFamily="2" charset="-122"/>
              </a:rPr>
            </a:br>
            <a:r>
              <a:rPr kumimoji="0" lang="zh-CN" altLang="zh-CN" sz="1400" b="0" i="0" u="none" strike="noStrike" cap="none" normalizeH="0" baseline="0" dirty="0" smtClean="0">
                <a:ln>
                  <a:noFill/>
                </a:ln>
                <a:solidFill>
                  <a:srgbClr val="000000"/>
                </a:solidFill>
                <a:effectLst/>
                <a:latin typeface="宋体" panose="02010600030101010101" pitchFamily="2" charset="-122"/>
                <a:ea typeface="宋体" panose="02010600030101010101" pitchFamily="2" charset="-122"/>
              </a:rPr>
              <a:t>        </a:t>
            </a:r>
            <a:r>
              <a:rPr kumimoji="0" lang="zh-CN" altLang="zh-CN" sz="1400" b="1" i="0" u="none" strike="noStrike" cap="none" normalizeH="0" baseline="0" dirty="0" smtClean="0">
                <a:ln>
                  <a:noFill/>
                </a:ln>
                <a:solidFill>
                  <a:srgbClr val="660E7A"/>
                </a:solidFill>
                <a:effectLst/>
                <a:latin typeface="宋体" panose="02010600030101010101" pitchFamily="2" charset="-122"/>
                <a:ea typeface="宋体" panose="02010600030101010101" pitchFamily="2" charset="-122"/>
              </a:rPr>
              <a:t>"mobile"</a:t>
            </a:r>
            <a:r>
              <a:rPr kumimoji="0" lang="zh-CN" altLang="zh-CN" sz="1400" b="0" i="0" u="none" strike="noStrike" cap="none" normalizeH="0" baseline="0" dirty="0" smtClean="0">
                <a:ln>
                  <a:noFill/>
                </a:ln>
                <a:solidFill>
                  <a:srgbClr val="000000"/>
                </a:solidFill>
                <a:effectLst/>
                <a:latin typeface="宋体" panose="02010600030101010101" pitchFamily="2" charset="-122"/>
                <a:ea typeface="宋体" panose="02010600030101010101" pitchFamily="2" charset="-122"/>
              </a:rPr>
              <a:t>: </a:t>
            </a:r>
            <a:r>
              <a:rPr kumimoji="0" lang="zh-CN" altLang="zh-CN" sz="1400" b="1" i="0" u="none" strike="noStrike" cap="none" normalizeH="0" baseline="0" dirty="0" smtClean="0">
                <a:ln>
                  <a:noFill/>
                </a:ln>
                <a:solidFill>
                  <a:srgbClr val="008000"/>
                </a:solidFill>
                <a:effectLst/>
                <a:latin typeface="宋体" panose="02010600030101010101" pitchFamily="2" charset="-122"/>
                <a:ea typeface="宋体" panose="02010600030101010101" pitchFamily="2" charset="-122"/>
              </a:rPr>
              <a:t>"11111111111"</a:t>
            </a:r>
            <a:br>
              <a:rPr kumimoji="0" lang="zh-CN" altLang="zh-CN" sz="1400" b="1" i="0" u="none" strike="noStrike" cap="none" normalizeH="0" baseline="0" dirty="0" smtClean="0">
                <a:ln>
                  <a:noFill/>
                </a:ln>
                <a:solidFill>
                  <a:srgbClr val="008000"/>
                </a:solidFill>
                <a:effectLst/>
                <a:latin typeface="宋体" panose="02010600030101010101" pitchFamily="2" charset="-122"/>
                <a:ea typeface="宋体" panose="02010600030101010101" pitchFamily="2" charset="-122"/>
              </a:rPr>
            </a:br>
            <a:r>
              <a:rPr kumimoji="0" lang="zh-CN" altLang="zh-CN" sz="1400" b="1" i="0" u="none" strike="noStrike" cap="none" normalizeH="0" baseline="0" dirty="0" smtClean="0">
                <a:ln>
                  <a:noFill/>
                </a:ln>
                <a:solidFill>
                  <a:srgbClr val="008000"/>
                </a:solidFill>
                <a:effectLst/>
                <a:latin typeface="宋体" panose="02010600030101010101" pitchFamily="2" charset="-122"/>
                <a:ea typeface="宋体" panose="02010600030101010101" pitchFamily="2" charset="-122"/>
              </a:rPr>
              <a:t>    </a:t>
            </a:r>
            <a:r>
              <a:rPr kumimoji="0" lang="zh-CN" altLang="zh-CN" sz="1400" b="0" i="0" u="none" strike="noStrike" cap="none" normalizeH="0" baseline="0" dirty="0" smtClean="0">
                <a:ln>
                  <a:noFill/>
                </a:ln>
                <a:solidFill>
                  <a:srgbClr val="000000"/>
                </a:solidFill>
                <a:effectLst/>
                <a:latin typeface="宋体" panose="02010600030101010101" pitchFamily="2" charset="-122"/>
                <a:ea typeface="宋体" panose="02010600030101010101" pitchFamily="2" charset="-122"/>
              </a:rPr>
              <a:t>},</a:t>
            </a:r>
            <a:br>
              <a:rPr kumimoji="0" lang="zh-CN" altLang="zh-CN" sz="1400" b="0" i="0" u="none" strike="noStrike" cap="none" normalizeH="0" baseline="0" dirty="0" smtClean="0">
                <a:ln>
                  <a:noFill/>
                </a:ln>
                <a:solidFill>
                  <a:srgbClr val="000000"/>
                </a:solidFill>
                <a:effectLst/>
                <a:latin typeface="宋体" panose="02010600030101010101" pitchFamily="2" charset="-122"/>
                <a:ea typeface="宋体" panose="02010600030101010101" pitchFamily="2" charset="-122"/>
              </a:rPr>
            </a:br>
            <a:r>
              <a:rPr kumimoji="0" lang="zh-CN" altLang="zh-CN" sz="1400" b="0" i="0" u="none" strike="noStrike" cap="none" normalizeH="0" baseline="0" dirty="0" smtClean="0">
                <a:ln>
                  <a:noFill/>
                </a:ln>
                <a:solidFill>
                  <a:srgbClr val="000000"/>
                </a:solidFill>
                <a:effectLst/>
                <a:latin typeface="宋体" panose="02010600030101010101" pitchFamily="2" charset="-122"/>
                <a:ea typeface="宋体" panose="02010600030101010101" pitchFamily="2" charset="-122"/>
              </a:rPr>
              <a:t>    </a:t>
            </a:r>
            <a:r>
              <a:rPr kumimoji="0" lang="zh-CN" altLang="zh-CN" sz="1400" b="1" i="0" u="none" strike="noStrike" cap="none" normalizeH="0" baseline="0" dirty="0" smtClean="0">
                <a:ln>
                  <a:noFill/>
                </a:ln>
                <a:solidFill>
                  <a:srgbClr val="660E7A"/>
                </a:solidFill>
                <a:effectLst/>
                <a:latin typeface="宋体" panose="02010600030101010101" pitchFamily="2" charset="-122"/>
                <a:ea typeface="宋体" panose="02010600030101010101" pitchFamily="2" charset="-122"/>
              </a:rPr>
              <a:t>"yunxin"</a:t>
            </a:r>
            <a:r>
              <a:rPr kumimoji="0" lang="zh-CN" altLang="zh-CN" sz="1400" b="0" i="0" u="none" strike="noStrike" cap="none" normalizeH="0" baseline="0" dirty="0" smtClean="0">
                <a:ln>
                  <a:noFill/>
                </a:ln>
                <a:solidFill>
                  <a:srgbClr val="000000"/>
                </a:solidFill>
                <a:effectLst/>
                <a:latin typeface="宋体" panose="02010600030101010101" pitchFamily="2" charset="-122"/>
                <a:ea typeface="宋体" panose="02010600030101010101" pitchFamily="2" charset="-122"/>
              </a:rPr>
              <a:t>: {</a:t>
            </a:r>
            <a:br>
              <a:rPr kumimoji="0" lang="zh-CN" altLang="zh-CN" sz="1400" b="0" i="0" u="none" strike="noStrike" cap="none" normalizeH="0" baseline="0" dirty="0" smtClean="0">
                <a:ln>
                  <a:noFill/>
                </a:ln>
                <a:solidFill>
                  <a:srgbClr val="000000"/>
                </a:solidFill>
                <a:effectLst/>
                <a:latin typeface="宋体" panose="02010600030101010101" pitchFamily="2" charset="-122"/>
                <a:ea typeface="宋体" panose="02010600030101010101" pitchFamily="2" charset="-122"/>
              </a:rPr>
            </a:br>
            <a:r>
              <a:rPr kumimoji="0" lang="zh-CN" altLang="zh-CN" sz="1400" b="0" i="0" u="none" strike="noStrike" cap="none" normalizeH="0" baseline="0" dirty="0" smtClean="0">
                <a:ln>
                  <a:noFill/>
                </a:ln>
                <a:solidFill>
                  <a:srgbClr val="000000"/>
                </a:solidFill>
                <a:effectLst/>
                <a:latin typeface="宋体" panose="02010600030101010101" pitchFamily="2" charset="-122"/>
                <a:ea typeface="宋体" panose="02010600030101010101" pitchFamily="2" charset="-122"/>
              </a:rPr>
              <a:t>        </a:t>
            </a:r>
            <a:r>
              <a:rPr kumimoji="0" lang="zh-CN" altLang="zh-CN" sz="1400" b="1" i="0" u="none" strike="noStrike" cap="none" normalizeH="0" baseline="0" dirty="0" smtClean="0">
                <a:ln>
                  <a:noFill/>
                </a:ln>
                <a:solidFill>
                  <a:srgbClr val="660E7A"/>
                </a:solidFill>
                <a:effectLst/>
                <a:latin typeface="宋体" panose="02010600030101010101" pitchFamily="2" charset="-122"/>
                <a:ea typeface="宋体" panose="02010600030101010101" pitchFamily="2" charset="-122"/>
              </a:rPr>
              <a:t>"token"</a:t>
            </a:r>
            <a:r>
              <a:rPr kumimoji="0" lang="zh-CN" altLang="zh-CN" sz="1400" b="0" i="0" u="none" strike="noStrike" cap="none" normalizeH="0" baseline="0" dirty="0" smtClean="0">
                <a:ln>
                  <a:noFill/>
                </a:ln>
                <a:solidFill>
                  <a:srgbClr val="000000"/>
                </a:solidFill>
                <a:effectLst/>
                <a:latin typeface="宋体" panose="02010600030101010101" pitchFamily="2" charset="-122"/>
                <a:ea typeface="宋体" panose="02010600030101010101" pitchFamily="2" charset="-122"/>
              </a:rPr>
              <a:t>: </a:t>
            </a:r>
            <a:r>
              <a:rPr kumimoji="0" lang="zh-CN" altLang="zh-CN" sz="1400" b="1" i="0" u="none" strike="noStrike" cap="none" normalizeH="0" baseline="0" dirty="0" smtClean="0">
                <a:ln>
                  <a:noFill/>
                </a:ln>
                <a:solidFill>
                  <a:srgbClr val="008000"/>
                </a:solidFill>
                <a:effectLst/>
                <a:latin typeface="宋体" panose="02010600030101010101" pitchFamily="2" charset="-122"/>
                <a:ea typeface="宋体" panose="02010600030101010101" pitchFamily="2" charset="-122"/>
              </a:rPr>
              <a:t>"5FB3CDBD8D9FE85D3B3DDE4"</a:t>
            </a:r>
            <a:r>
              <a:rPr kumimoji="0" lang="zh-CN" altLang="zh-CN" sz="1400" b="0" i="0" u="none" strike="noStrike" cap="none" normalizeH="0" baseline="0" dirty="0" smtClean="0">
                <a:ln>
                  <a:noFill/>
                </a:ln>
                <a:solidFill>
                  <a:srgbClr val="000000"/>
                </a:solidFill>
                <a:effectLst/>
                <a:latin typeface="宋体" panose="02010600030101010101" pitchFamily="2" charset="-122"/>
                <a:ea typeface="宋体" panose="02010600030101010101" pitchFamily="2" charset="-122"/>
              </a:rPr>
              <a:t>,</a:t>
            </a:r>
            <a:br>
              <a:rPr kumimoji="0" lang="zh-CN" altLang="zh-CN" sz="1400" b="0" i="0" u="none" strike="noStrike" cap="none" normalizeH="0" baseline="0" dirty="0" smtClean="0">
                <a:ln>
                  <a:noFill/>
                </a:ln>
                <a:solidFill>
                  <a:srgbClr val="000000"/>
                </a:solidFill>
                <a:effectLst/>
                <a:latin typeface="宋体" panose="02010600030101010101" pitchFamily="2" charset="-122"/>
                <a:ea typeface="宋体" panose="02010600030101010101" pitchFamily="2" charset="-122"/>
              </a:rPr>
            </a:br>
            <a:r>
              <a:rPr kumimoji="0" lang="zh-CN" altLang="zh-CN" sz="1400" b="0" i="0" u="none" strike="noStrike" cap="none" normalizeH="0" baseline="0" dirty="0" smtClean="0">
                <a:ln>
                  <a:noFill/>
                </a:ln>
                <a:solidFill>
                  <a:srgbClr val="000000"/>
                </a:solidFill>
                <a:effectLst/>
                <a:latin typeface="宋体" panose="02010600030101010101" pitchFamily="2" charset="-122"/>
                <a:ea typeface="宋体" panose="02010600030101010101" pitchFamily="2" charset="-122"/>
              </a:rPr>
              <a:t>        </a:t>
            </a:r>
            <a:r>
              <a:rPr kumimoji="0" lang="zh-CN" altLang="zh-CN" sz="1400" b="1" i="0" u="none" strike="noStrike" cap="none" normalizeH="0" baseline="0" dirty="0" smtClean="0">
                <a:ln>
                  <a:noFill/>
                </a:ln>
                <a:solidFill>
                  <a:srgbClr val="660E7A"/>
                </a:solidFill>
                <a:effectLst/>
                <a:latin typeface="宋体" panose="02010600030101010101" pitchFamily="2" charset="-122"/>
                <a:ea typeface="宋体" panose="02010600030101010101" pitchFamily="2" charset="-122"/>
              </a:rPr>
              <a:t>"account"</a:t>
            </a:r>
            <a:r>
              <a:rPr kumimoji="0" lang="zh-CN" altLang="zh-CN" sz="1400" b="0" i="0" u="none" strike="noStrike" cap="none" normalizeH="0" baseline="0" dirty="0" smtClean="0">
                <a:ln>
                  <a:noFill/>
                </a:ln>
                <a:solidFill>
                  <a:srgbClr val="000000"/>
                </a:solidFill>
                <a:effectLst/>
                <a:latin typeface="宋体" panose="02010600030101010101" pitchFamily="2" charset="-122"/>
                <a:ea typeface="宋体" panose="02010600030101010101" pitchFamily="2" charset="-122"/>
              </a:rPr>
              <a:t>: </a:t>
            </a:r>
            <a:r>
              <a:rPr kumimoji="0" lang="zh-CN" altLang="zh-CN" sz="1400" b="1" i="0" u="none" strike="noStrike" cap="none" normalizeH="0" baseline="0" dirty="0" smtClean="0">
                <a:ln>
                  <a:noFill/>
                </a:ln>
                <a:solidFill>
                  <a:srgbClr val="008000"/>
                </a:solidFill>
                <a:effectLst/>
                <a:latin typeface="宋体" panose="02010600030101010101" pitchFamily="2" charset="-122"/>
                <a:ea typeface="宋体" panose="02010600030101010101" pitchFamily="2" charset="-122"/>
              </a:rPr>
              <a:t>"401276dcd6f@"</a:t>
            </a:r>
            <a:r>
              <a:rPr kumimoji="0" lang="zh-CN" altLang="zh-CN" sz="1400" b="0" i="0" u="none" strike="noStrike" cap="none" normalizeH="0" baseline="0" dirty="0" smtClean="0">
                <a:ln>
                  <a:noFill/>
                </a:ln>
                <a:solidFill>
                  <a:srgbClr val="000000"/>
                </a:solidFill>
                <a:effectLst/>
                <a:latin typeface="宋体" panose="02010600030101010101" pitchFamily="2" charset="-122"/>
                <a:ea typeface="宋体" panose="02010600030101010101" pitchFamily="2" charset="-122"/>
              </a:rPr>
              <a:t>,</a:t>
            </a:r>
            <a:br>
              <a:rPr kumimoji="0" lang="zh-CN" altLang="zh-CN" sz="1400" b="0" i="0" u="none" strike="noStrike" cap="none" normalizeH="0" baseline="0" dirty="0" smtClean="0">
                <a:ln>
                  <a:noFill/>
                </a:ln>
                <a:solidFill>
                  <a:srgbClr val="000000"/>
                </a:solidFill>
                <a:effectLst/>
                <a:latin typeface="宋体" panose="02010600030101010101" pitchFamily="2" charset="-122"/>
                <a:ea typeface="宋体" panose="02010600030101010101" pitchFamily="2" charset="-122"/>
              </a:rPr>
            </a:br>
            <a:r>
              <a:rPr kumimoji="0" lang="zh-CN" altLang="zh-CN" sz="1400" b="0" i="0" u="none" strike="noStrike" cap="none" normalizeH="0" baseline="0" dirty="0" smtClean="0">
                <a:ln>
                  <a:noFill/>
                </a:ln>
                <a:solidFill>
                  <a:srgbClr val="000000"/>
                </a:solidFill>
                <a:effectLst/>
                <a:latin typeface="宋体" panose="02010600030101010101" pitchFamily="2" charset="-122"/>
                <a:ea typeface="宋体" panose="02010600030101010101" pitchFamily="2" charset="-122"/>
              </a:rPr>
              <a:t>        </a:t>
            </a:r>
            <a:r>
              <a:rPr kumimoji="0" lang="zh-CN" altLang="zh-CN" sz="1400" b="1" i="0" u="none" strike="noStrike" cap="none" normalizeH="0" baseline="0" dirty="0" smtClean="0">
                <a:ln>
                  <a:noFill/>
                </a:ln>
                <a:solidFill>
                  <a:srgbClr val="660E7A"/>
                </a:solidFill>
                <a:effectLst/>
                <a:latin typeface="宋体" panose="02010600030101010101" pitchFamily="2" charset="-122"/>
                <a:ea typeface="宋体" panose="02010600030101010101" pitchFamily="2" charset="-122"/>
              </a:rPr>
              <a:t>"appKey"</a:t>
            </a:r>
            <a:r>
              <a:rPr kumimoji="0" lang="zh-CN" altLang="zh-CN" sz="1400" b="0" i="0" u="none" strike="noStrike" cap="none" normalizeH="0" baseline="0" dirty="0" smtClean="0">
                <a:ln>
                  <a:noFill/>
                </a:ln>
                <a:solidFill>
                  <a:srgbClr val="000000"/>
                </a:solidFill>
                <a:effectLst/>
                <a:latin typeface="宋体" panose="02010600030101010101" pitchFamily="2" charset="-122"/>
                <a:ea typeface="宋体" panose="02010600030101010101" pitchFamily="2" charset="-122"/>
              </a:rPr>
              <a:t>: </a:t>
            </a:r>
            <a:r>
              <a:rPr kumimoji="0" lang="zh-CN" altLang="zh-CN" sz="1400" b="1" i="0" u="none" strike="noStrike" cap="none" normalizeH="0" baseline="0" dirty="0" smtClean="0">
                <a:ln>
                  <a:noFill/>
                </a:ln>
                <a:solidFill>
                  <a:srgbClr val="008000"/>
                </a:solidFill>
                <a:effectLst/>
                <a:latin typeface="宋体" panose="02010600030101010101" pitchFamily="2" charset="-122"/>
                <a:ea typeface="宋体" panose="02010600030101010101" pitchFamily="2" charset="-122"/>
              </a:rPr>
              <a:t>"1064deea1c3e26d1de5ce8481f"</a:t>
            </a:r>
            <a:br>
              <a:rPr kumimoji="0" lang="zh-CN" altLang="zh-CN" sz="1400" b="1" i="0" u="none" strike="noStrike" cap="none" normalizeH="0" baseline="0" dirty="0" smtClean="0">
                <a:ln>
                  <a:noFill/>
                </a:ln>
                <a:solidFill>
                  <a:srgbClr val="008000"/>
                </a:solidFill>
                <a:effectLst/>
                <a:latin typeface="宋体" panose="02010600030101010101" pitchFamily="2" charset="-122"/>
                <a:ea typeface="宋体" panose="02010600030101010101" pitchFamily="2" charset="-122"/>
              </a:rPr>
            </a:br>
            <a:r>
              <a:rPr kumimoji="0" lang="zh-CN" altLang="zh-CN" sz="1400" b="1" i="0" u="none" strike="noStrike" cap="none" normalizeH="0" baseline="0" dirty="0" smtClean="0">
                <a:ln>
                  <a:noFill/>
                </a:ln>
                <a:solidFill>
                  <a:srgbClr val="008000"/>
                </a:solidFill>
                <a:effectLst/>
                <a:latin typeface="宋体" panose="02010600030101010101" pitchFamily="2" charset="-122"/>
                <a:ea typeface="宋体" panose="02010600030101010101" pitchFamily="2" charset="-122"/>
              </a:rPr>
              <a:t>    </a:t>
            </a:r>
            <a:r>
              <a:rPr kumimoji="0" lang="zh-CN" altLang="zh-CN" sz="1400" b="0" i="0" u="none" strike="noStrike" cap="none" normalizeH="0" baseline="0" dirty="0" smtClean="0">
                <a:ln>
                  <a:noFill/>
                </a:ln>
                <a:solidFill>
                  <a:srgbClr val="000000"/>
                </a:solidFill>
                <a:effectLst/>
                <a:latin typeface="宋体" panose="02010600030101010101" pitchFamily="2" charset="-122"/>
                <a:ea typeface="宋体" panose="02010600030101010101" pitchFamily="2" charset="-122"/>
              </a:rPr>
              <a:t>},</a:t>
            </a:r>
            <a:br>
              <a:rPr kumimoji="0" lang="zh-CN" altLang="zh-CN" sz="1400" b="0" i="0" u="none" strike="noStrike" cap="none" normalizeH="0" baseline="0" dirty="0" smtClean="0">
                <a:ln>
                  <a:noFill/>
                </a:ln>
                <a:solidFill>
                  <a:srgbClr val="000000"/>
                </a:solidFill>
                <a:effectLst/>
                <a:latin typeface="宋体" panose="02010600030101010101" pitchFamily="2" charset="-122"/>
                <a:ea typeface="宋体" panose="02010600030101010101" pitchFamily="2" charset="-122"/>
              </a:rPr>
            </a:br>
            <a:r>
              <a:rPr kumimoji="0" lang="zh-CN" altLang="zh-CN" sz="1400" b="0" i="0" u="none" strike="noStrike" cap="none" normalizeH="0" baseline="0" dirty="0" smtClean="0">
                <a:ln>
                  <a:noFill/>
                </a:ln>
                <a:solidFill>
                  <a:srgbClr val="000000"/>
                </a:solidFill>
                <a:effectLst/>
                <a:latin typeface="宋体" panose="02010600030101010101" pitchFamily="2" charset="-122"/>
                <a:ea typeface="宋体" panose="02010600030101010101" pitchFamily="2" charset="-122"/>
              </a:rPr>
              <a:t>    </a:t>
            </a:r>
            <a:r>
              <a:rPr kumimoji="0" lang="zh-CN" altLang="zh-CN" sz="1400" b="1" i="0" u="none" strike="noStrike" cap="none" normalizeH="0" baseline="0" dirty="0" smtClean="0">
                <a:ln>
                  <a:noFill/>
                </a:ln>
                <a:solidFill>
                  <a:srgbClr val="660E7A"/>
                </a:solidFill>
                <a:effectLst/>
                <a:latin typeface="宋体" panose="02010600030101010101" pitchFamily="2" charset="-122"/>
                <a:ea typeface="宋体" panose="02010600030101010101" pitchFamily="2" charset="-122"/>
              </a:rPr>
              <a:t>"setting"</a:t>
            </a:r>
            <a:r>
              <a:rPr kumimoji="0" lang="zh-CN" altLang="zh-CN" sz="1400" b="0" i="0" u="none" strike="noStrike" cap="none" normalizeH="0" baseline="0" dirty="0" smtClean="0">
                <a:ln>
                  <a:noFill/>
                </a:ln>
                <a:solidFill>
                  <a:srgbClr val="000000"/>
                </a:solidFill>
                <a:effectLst/>
                <a:latin typeface="宋体" panose="02010600030101010101" pitchFamily="2" charset="-122"/>
                <a:ea typeface="宋体" panose="02010600030101010101" pitchFamily="2" charset="-122"/>
              </a:rPr>
              <a:t>: {</a:t>
            </a:r>
            <a:br>
              <a:rPr kumimoji="0" lang="zh-CN" altLang="zh-CN" sz="1400" b="0" i="0" u="none" strike="noStrike" cap="none" normalizeH="0" baseline="0" dirty="0" smtClean="0">
                <a:ln>
                  <a:noFill/>
                </a:ln>
                <a:solidFill>
                  <a:srgbClr val="000000"/>
                </a:solidFill>
                <a:effectLst/>
                <a:latin typeface="宋体" panose="02010600030101010101" pitchFamily="2" charset="-122"/>
                <a:ea typeface="宋体" panose="02010600030101010101" pitchFamily="2" charset="-122"/>
              </a:rPr>
            </a:br>
            <a:r>
              <a:rPr lang="en-US" altLang="zh-CN" sz="1400" dirty="0">
                <a:solidFill>
                  <a:srgbClr val="000000"/>
                </a:solidFill>
                <a:latin typeface="宋体" panose="02010600030101010101" pitchFamily="2" charset="-122"/>
                <a:ea typeface="宋体" panose="02010600030101010101" pitchFamily="2" charset="-122"/>
              </a:rPr>
              <a:t> </a:t>
            </a:r>
            <a:r>
              <a:rPr lang="en-US" altLang="zh-CN" sz="1400" dirty="0" smtClean="0">
                <a:solidFill>
                  <a:srgbClr val="000000"/>
                </a:solidFill>
                <a:latin typeface="宋体" panose="02010600030101010101" pitchFamily="2" charset="-122"/>
                <a:ea typeface="宋体" panose="02010600030101010101" pitchFamily="2" charset="-122"/>
              </a:rPr>
              <a:t>   </a:t>
            </a:r>
            <a:r>
              <a:rPr kumimoji="0" lang="zh-CN" altLang="zh-CN" sz="1400" b="1" i="0" u="none" strike="noStrike" cap="none" normalizeH="0" baseline="0" dirty="0" smtClean="0">
                <a:ln>
                  <a:noFill/>
                </a:ln>
                <a:solidFill>
                  <a:srgbClr val="660E7A"/>
                </a:solidFill>
                <a:effectLst/>
                <a:latin typeface="宋体" panose="02010600030101010101" pitchFamily="2" charset="-122"/>
                <a:ea typeface="宋体" panose="02010600030101010101" pitchFamily="2" charset="-122"/>
              </a:rPr>
              <a:t>"userApi"</a:t>
            </a:r>
            <a:r>
              <a:rPr kumimoji="0" lang="zh-CN" altLang="zh-CN" sz="1400" b="0" i="0" u="none" strike="noStrike" cap="none" normalizeH="0" baseline="0" dirty="0" smtClean="0">
                <a:ln>
                  <a:noFill/>
                </a:ln>
                <a:solidFill>
                  <a:srgbClr val="000000"/>
                </a:solidFill>
                <a:effectLst/>
                <a:latin typeface="宋体" panose="02010600030101010101" pitchFamily="2" charset="-122"/>
                <a:ea typeface="宋体" panose="02010600030101010101" pitchFamily="2" charset="-122"/>
              </a:rPr>
              <a:t>: </a:t>
            </a:r>
            <a:r>
              <a:rPr kumimoji="0" lang="zh-CN" altLang="zh-CN" sz="1400" b="1" i="0" u="none" strike="noStrike" cap="none" normalizeH="0" baseline="0" dirty="0" smtClean="0">
                <a:ln>
                  <a:noFill/>
                </a:ln>
                <a:solidFill>
                  <a:srgbClr val="008000"/>
                </a:solidFill>
                <a:effectLst/>
                <a:latin typeface="宋体" panose="02010600030101010101" pitchFamily="2" charset="-122"/>
                <a:ea typeface="宋体" panose="02010600030101010101" pitchFamily="2" charset="-122"/>
              </a:rPr>
              <a:t>"http://</a:t>
            </a:r>
            <a:r>
              <a:rPr kumimoji="0" lang="en-US" altLang="zh-CN" sz="1400" b="1" i="0" u="none" strike="noStrike" cap="none" normalizeH="0" baseline="0" dirty="0" smtClean="0">
                <a:ln>
                  <a:noFill/>
                </a:ln>
                <a:solidFill>
                  <a:srgbClr val="008000"/>
                </a:solidFill>
                <a:effectLst/>
                <a:latin typeface="宋体" panose="02010600030101010101" pitchFamily="2" charset="-122"/>
                <a:ea typeface="宋体" panose="02010600030101010101" pitchFamily="2" charset="-122"/>
              </a:rPr>
              <a:t>test.3rd.com</a:t>
            </a:r>
            <a:r>
              <a:rPr kumimoji="0" lang="zh-CN" altLang="zh-CN" sz="1400" b="1" i="0" u="none" strike="noStrike" cap="none" normalizeH="0" baseline="0" dirty="0" smtClean="0">
                <a:ln>
                  <a:noFill/>
                </a:ln>
                <a:solidFill>
                  <a:srgbClr val="008000"/>
                </a:solidFill>
                <a:effectLst/>
                <a:latin typeface="宋体" panose="02010600030101010101" pitchFamily="2" charset="-122"/>
                <a:ea typeface="宋体" panose="02010600030101010101" pitchFamily="2" charset="-122"/>
              </a:rPr>
              <a:t>/ysf/get_user_info"</a:t>
            </a:r>
            <a:r>
              <a:rPr kumimoji="0" lang="zh-CN" altLang="zh-CN" sz="1400" b="0" i="0" u="none" strike="noStrike" cap="none" normalizeH="0" baseline="0" dirty="0" smtClean="0">
                <a:ln>
                  <a:noFill/>
                </a:ln>
                <a:solidFill>
                  <a:srgbClr val="000000"/>
                </a:solidFill>
                <a:effectLst/>
                <a:latin typeface="宋体" panose="02010600030101010101" pitchFamily="2" charset="-122"/>
                <a:ea typeface="宋体" panose="02010600030101010101" pitchFamily="2" charset="-122"/>
              </a:rPr>
              <a:t>,</a:t>
            </a:r>
            <a:br>
              <a:rPr kumimoji="0" lang="zh-CN" altLang="zh-CN" sz="1400" b="0" i="0" u="none" strike="noStrike" cap="none" normalizeH="0" baseline="0" dirty="0" smtClean="0">
                <a:ln>
                  <a:noFill/>
                </a:ln>
                <a:solidFill>
                  <a:srgbClr val="000000"/>
                </a:solidFill>
                <a:effectLst/>
                <a:latin typeface="宋体" panose="02010600030101010101" pitchFamily="2" charset="-122"/>
                <a:ea typeface="宋体" panose="02010600030101010101" pitchFamily="2" charset="-122"/>
              </a:rPr>
            </a:br>
            <a:r>
              <a:rPr kumimoji="0" lang="zh-CN" altLang="zh-CN" sz="1400" b="0" i="0" u="none" strike="noStrike" cap="none" normalizeH="0" baseline="0" dirty="0" smtClean="0">
                <a:ln>
                  <a:noFill/>
                </a:ln>
                <a:solidFill>
                  <a:srgbClr val="000000"/>
                </a:solidFill>
                <a:effectLst/>
                <a:latin typeface="宋体" panose="02010600030101010101" pitchFamily="2" charset="-122"/>
                <a:ea typeface="宋体" panose="02010600030101010101" pitchFamily="2" charset="-122"/>
              </a:rPr>
              <a:t>        </a:t>
            </a:r>
            <a:r>
              <a:rPr kumimoji="0" lang="zh-CN" altLang="zh-CN" sz="1400" b="1" i="0" u="none" strike="noStrike" cap="none" normalizeH="0" baseline="0" dirty="0" smtClean="0">
                <a:ln>
                  <a:noFill/>
                </a:ln>
                <a:solidFill>
                  <a:srgbClr val="660E7A"/>
                </a:solidFill>
                <a:effectLst/>
                <a:latin typeface="宋体" panose="02010600030101010101" pitchFamily="2" charset="-122"/>
                <a:ea typeface="宋体" panose="02010600030101010101" pitchFamily="2" charset="-122"/>
              </a:rPr>
              <a:t>"orderApi"</a:t>
            </a:r>
            <a:r>
              <a:rPr kumimoji="0" lang="zh-CN" altLang="zh-CN" sz="1400" b="0" i="0" u="none" strike="noStrike" cap="none" normalizeH="0" baseline="0" dirty="0" smtClean="0">
                <a:ln>
                  <a:noFill/>
                </a:ln>
                <a:solidFill>
                  <a:srgbClr val="000000"/>
                </a:solidFill>
                <a:effectLst/>
                <a:latin typeface="宋体" panose="02010600030101010101" pitchFamily="2" charset="-122"/>
                <a:ea typeface="宋体" panose="02010600030101010101" pitchFamily="2" charset="-122"/>
              </a:rPr>
              <a:t>: </a:t>
            </a:r>
            <a:r>
              <a:rPr kumimoji="0" lang="zh-CN" altLang="zh-CN" sz="1400" b="1" i="0" u="none" strike="noStrike" cap="none" normalizeH="0" baseline="0" dirty="0" smtClean="0">
                <a:ln>
                  <a:noFill/>
                </a:ln>
                <a:solidFill>
                  <a:srgbClr val="008000"/>
                </a:solidFill>
                <a:effectLst/>
                <a:latin typeface="宋体" panose="02010600030101010101" pitchFamily="2" charset="-122"/>
                <a:ea typeface="宋体" panose="02010600030101010101" pitchFamily="2" charset="-122"/>
              </a:rPr>
              <a:t>"http://</a:t>
            </a:r>
            <a:r>
              <a:rPr kumimoji="0" lang="en-US" altLang="zh-CN" sz="1400" b="1" i="0" u="none" strike="noStrike" cap="none" normalizeH="0" baseline="0" dirty="0" smtClean="0">
                <a:ln>
                  <a:noFill/>
                </a:ln>
                <a:solidFill>
                  <a:srgbClr val="008000"/>
                </a:solidFill>
                <a:effectLst/>
                <a:latin typeface="宋体" panose="02010600030101010101" pitchFamily="2" charset="-122"/>
                <a:ea typeface="宋体" panose="02010600030101010101" pitchFamily="2" charset="-122"/>
              </a:rPr>
              <a:t>test.3rd.com</a:t>
            </a:r>
            <a:r>
              <a:rPr kumimoji="0" lang="zh-CN" altLang="zh-CN" sz="1400" b="1" i="0" u="none" strike="noStrike" cap="none" normalizeH="0" baseline="0" dirty="0" smtClean="0">
                <a:ln>
                  <a:noFill/>
                </a:ln>
                <a:solidFill>
                  <a:srgbClr val="008000"/>
                </a:solidFill>
                <a:effectLst/>
                <a:latin typeface="宋体" panose="02010600030101010101" pitchFamily="2" charset="-122"/>
                <a:ea typeface="宋体" panose="02010600030101010101" pitchFamily="2" charset="-122"/>
              </a:rPr>
              <a:t>/ysf/get_order"</a:t>
            </a:r>
            <a:r>
              <a:rPr kumimoji="0" lang="zh-CN" altLang="zh-CN" sz="1400" b="0" i="0" u="none" strike="noStrike" cap="none" normalizeH="0" baseline="0" dirty="0" smtClean="0">
                <a:ln>
                  <a:noFill/>
                </a:ln>
                <a:solidFill>
                  <a:srgbClr val="000000"/>
                </a:solidFill>
                <a:effectLst/>
                <a:latin typeface="宋体" panose="02010600030101010101" pitchFamily="2" charset="-122"/>
                <a:ea typeface="宋体" panose="02010600030101010101" pitchFamily="2" charset="-122"/>
              </a:rPr>
              <a:t>,</a:t>
            </a:r>
            <a:br>
              <a:rPr kumimoji="0" lang="zh-CN" altLang="zh-CN" sz="1400" b="0" i="0" u="none" strike="noStrike" cap="none" normalizeH="0" baseline="0" dirty="0" smtClean="0">
                <a:ln>
                  <a:noFill/>
                </a:ln>
                <a:solidFill>
                  <a:srgbClr val="000000"/>
                </a:solidFill>
                <a:effectLst/>
                <a:latin typeface="宋体" panose="02010600030101010101" pitchFamily="2" charset="-122"/>
                <a:ea typeface="宋体" panose="02010600030101010101" pitchFamily="2" charset="-122"/>
              </a:rPr>
            </a:br>
            <a:r>
              <a:rPr kumimoji="0" lang="zh-CN" altLang="zh-CN" sz="1400" b="0" i="0" u="none" strike="noStrike" cap="none" normalizeH="0" baseline="0" dirty="0" smtClean="0">
                <a:ln>
                  <a:noFill/>
                </a:ln>
                <a:solidFill>
                  <a:srgbClr val="000000"/>
                </a:solidFill>
                <a:effectLst/>
                <a:latin typeface="宋体" panose="02010600030101010101" pitchFamily="2" charset="-122"/>
                <a:ea typeface="宋体" panose="02010600030101010101" pitchFamily="2" charset="-122"/>
              </a:rPr>
              <a:t>        </a:t>
            </a:r>
            <a:r>
              <a:rPr kumimoji="0" lang="zh-CN" altLang="zh-CN" sz="1400" b="1" i="0" u="none" strike="noStrike" cap="none" normalizeH="0" baseline="0" dirty="0" smtClean="0">
                <a:ln>
                  <a:noFill/>
                </a:ln>
                <a:solidFill>
                  <a:srgbClr val="660E7A"/>
                </a:solidFill>
                <a:effectLst/>
                <a:latin typeface="宋体" panose="02010600030101010101" pitchFamily="2" charset="-122"/>
                <a:ea typeface="宋体" panose="02010600030101010101" pitchFamily="2" charset="-122"/>
              </a:rPr>
              <a:t>"name"</a:t>
            </a:r>
            <a:r>
              <a:rPr kumimoji="0" lang="zh-CN" altLang="zh-CN" sz="1400" b="0" i="0" u="none" strike="noStrike" cap="none" normalizeH="0" baseline="0" dirty="0" smtClean="0">
                <a:ln>
                  <a:noFill/>
                </a:ln>
                <a:solidFill>
                  <a:srgbClr val="000000"/>
                </a:solidFill>
                <a:effectLst/>
                <a:latin typeface="宋体" panose="02010600030101010101" pitchFamily="2" charset="-122"/>
                <a:ea typeface="宋体" panose="02010600030101010101" pitchFamily="2" charset="-122"/>
              </a:rPr>
              <a:t>: </a:t>
            </a:r>
            <a:r>
              <a:rPr kumimoji="0" lang="zh-CN" altLang="zh-CN" sz="1400" b="1" i="0" u="none" strike="noStrike" cap="none" normalizeH="0" baseline="0" dirty="0" smtClean="0">
                <a:ln>
                  <a:noFill/>
                </a:ln>
                <a:solidFill>
                  <a:srgbClr val="008000"/>
                </a:solidFill>
                <a:effectLst/>
                <a:latin typeface="宋体" panose="02010600030101010101" pitchFamily="2" charset="-122"/>
                <a:ea typeface="宋体" panose="02010600030101010101" pitchFamily="2" charset="-122"/>
              </a:rPr>
              <a:t>"bjmmZDftFl"</a:t>
            </a:r>
            <a:br>
              <a:rPr kumimoji="0" lang="zh-CN" altLang="zh-CN" sz="1400" b="1" i="0" u="none" strike="noStrike" cap="none" normalizeH="0" baseline="0" dirty="0" smtClean="0">
                <a:ln>
                  <a:noFill/>
                </a:ln>
                <a:solidFill>
                  <a:srgbClr val="008000"/>
                </a:solidFill>
                <a:effectLst/>
                <a:latin typeface="宋体" panose="02010600030101010101" pitchFamily="2" charset="-122"/>
                <a:ea typeface="宋体" panose="02010600030101010101" pitchFamily="2" charset="-122"/>
              </a:rPr>
            </a:br>
            <a:r>
              <a:rPr kumimoji="0" lang="zh-CN" altLang="zh-CN" sz="1400" b="1" i="0" u="none" strike="noStrike" cap="none" normalizeH="0" baseline="0" dirty="0" smtClean="0">
                <a:ln>
                  <a:noFill/>
                </a:ln>
                <a:solidFill>
                  <a:srgbClr val="008000"/>
                </a:solidFill>
                <a:effectLst/>
                <a:latin typeface="宋体" panose="02010600030101010101" pitchFamily="2" charset="-122"/>
                <a:ea typeface="宋体" panose="02010600030101010101" pitchFamily="2" charset="-122"/>
              </a:rPr>
              <a:t>    </a:t>
            </a:r>
            <a:r>
              <a:rPr kumimoji="0" lang="zh-CN" altLang="zh-CN" sz="1400" b="0" i="0" u="none" strike="noStrike" cap="none" normalizeH="0" baseline="0" dirty="0" smtClean="0">
                <a:ln>
                  <a:noFill/>
                </a:ln>
                <a:solidFill>
                  <a:srgbClr val="000000"/>
                </a:solidFill>
                <a:effectLst/>
                <a:latin typeface="宋体" panose="02010600030101010101" pitchFamily="2" charset="-122"/>
                <a:ea typeface="宋体" panose="02010600030101010101" pitchFamily="2" charset="-122"/>
              </a:rPr>
              <a:t>}</a:t>
            </a:r>
            <a:br>
              <a:rPr kumimoji="0" lang="zh-CN" altLang="zh-CN" sz="1400" b="0" i="0" u="none" strike="noStrike" cap="none" normalizeH="0" baseline="0" dirty="0" smtClean="0">
                <a:ln>
                  <a:noFill/>
                </a:ln>
                <a:solidFill>
                  <a:srgbClr val="000000"/>
                </a:solidFill>
                <a:effectLst/>
                <a:latin typeface="宋体" panose="02010600030101010101" pitchFamily="2" charset="-122"/>
                <a:ea typeface="宋体" panose="02010600030101010101" pitchFamily="2" charset="-122"/>
              </a:rPr>
            </a:br>
            <a:r>
              <a:rPr kumimoji="0" lang="zh-CN" altLang="zh-CN" sz="1400" b="0" i="0" u="none" strike="noStrike" cap="none" normalizeH="0" baseline="0" dirty="0" smtClean="0">
                <a:ln>
                  <a:noFill/>
                </a:ln>
                <a:solidFill>
                  <a:srgbClr val="000000"/>
                </a:solidFill>
                <a:effectLst/>
                <a:latin typeface="宋体" panose="02010600030101010101" pitchFamily="2" charset="-122"/>
                <a:ea typeface="宋体" panose="02010600030101010101" pitchFamily="2" charset="-122"/>
              </a:rPr>
              <a:t>}</a:t>
            </a:r>
            <a:endParaRPr kumimoji="0" lang="zh-CN" altLang="zh-CN" sz="14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973247824"/>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807804" y="882647"/>
            <a:ext cx="1728192" cy="432048"/>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dirty="0" smtClean="0">
                <a:latin typeface="微软雅黑" panose="020B0503020204020204" pitchFamily="34" charset="-122"/>
                <a:ea typeface="微软雅黑" panose="020B0503020204020204" pitchFamily="34" charset="-122"/>
              </a:rPr>
              <a:t>请求模拟数据</a:t>
            </a:r>
            <a:endParaRPr lang="zh-CN" altLang="en-US" dirty="0">
              <a:latin typeface="微软雅黑" panose="020B0503020204020204" pitchFamily="34" charset="-122"/>
              <a:ea typeface="微软雅黑" panose="020B0503020204020204" pitchFamily="34" charset="-122"/>
            </a:endParaRPr>
          </a:p>
        </p:txBody>
      </p:sp>
      <p:sp>
        <p:nvSpPr>
          <p:cNvPr id="5" name="菱形 4"/>
          <p:cNvSpPr/>
          <p:nvPr/>
        </p:nvSpPr>
        <p:spPr>
          <a:xfrm>
            <a:off x="2807804" y="1746743"/>
            <a:ext cx="1728192" cy="503734"/>
          </a:xfrm>
          <a:prstGeom prst="diamond">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sz="1200" dirty="0" smtClean="0">
                <a:latin typeface="微软雅黑" panose="020B0503020204020204" pitchFamily="34" charset="-122"/>
                <a:ea typeface="微软雅黑" panose="020B0503020204020204" pitchFamily="34" charset="-122"/>
              </a:rPr>
              <a:t>离线模式</a:t>
            </a:r>
            <a:endParaRPr lang="zh-CN" altLang="en-US" sz="1200" dirty="0">
              <a:latin typeface="微软雅黑" panose="020B0503020204020204" pitchFamily="34" charset="-122"/>
              <a:ea typeface="微软雅黑" panose="020B0503020204020204" pitchFamily="34" charset="-122"/>
            </a:endParaRPr>
          </a:p>
        </p:txBody>
      </p:sp>
      <p:sp>
        <p:nvSpPr>
          <p:cNvPr id="6" name="下箭头 5"/>
          <p:cNvSpPr/>
          <p:nvPr/>
        </p:nvSpPr>
        <p:spPr>
          <a:xfrm>
            <a:off x="3563888" y="1373001"/>
            <a:ext cx="216024" cy="302568"/>
          </a:xfrm>
          <a:prstGeom prst="downArrow">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a:p>
        </p:txBody>
      </p:sp>
      <p:sp>
        <p:nvSpPr>
          <p:cNvPr id="7" name="矩形 6"/>
          <p:cNvSpPr/>
          <p:nvPr/>
        </p:nvSpPr>
        <p:spPr>
          <a:xfrm>
            <a:off x="2807804" y="2664111"/>
            <a:ext cx="1728192" cy="432048"/>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CN" dirty="0" smtClean="0">
                <a:latin typeface="微软雅黑" panose="020B0503020204020204" pitchFamily="34" charset="-122"/>
                <a:ea typeface="微软雅黑" panose="020B0503020204020204" pitchFamily="34" charset="-122"/>
              </a:rPr>
              <a:t>NEI</a:t>
            </a:r>
            <a:r>
              <a:rPr lang="zh-CN" altLang="en-US" dirty="0" smtClean="0">
                <a:latin typeface="微软雅黑" panose="020B0503020204020204" pitchFamily="34" charset="-122"/>
                <a:ea typeface="微软雅黑" panose="020B0503020204020204" pitchFamily="34" charset="-122"/>
              </a:rPr>
              <a:t>平台取数据</a:t>
            </a:r>
            <a:endParaRPr lang="zh-CN" altLang="en-US" dirty="0">
              <a:latin typeface="微软雅黑" panose="020B0503020204020204" pitchFamily="34" charset="-122"/>
              <a:ea typeface="微软雅黑" panose="020B0503020204020204" pitchFamily="34" charset="-122"/>
            </a:endParaRPr>
          </a:p>
        </p:txBody>
      </p:sp>
      <p:sp>
        <p:nvSpPr>
          <p:cNvPr id="8" name="下箭头 7"/>
          <p:cNvSpPr/>
          <p:nvPr/>
        </p:nvSpPr>
        <p:spPr>
          <a:xfrm>
            <a:off x="3563888" y="2306010"/>
            <a:ext cx="216024" cy="302568"/>
          </a:xfrm>
          <a:prstGeom prst="downArrow">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altLang="zh-CN" sz="800" dirty="0" smtClean="0">
                <a:solidFill>
                  <a:srgbClr val="C00000"/>
                </a:solidFill>
                <a:latin typeface="微软雅黑" panose="020B0503020204020204" pitchFamily="34" charset="-122"/>
                <a:ea typeface="微软雅黑" panose="020B0503020204020204" pitchFamily="34" charset="-122"/>
              </a:rPr>
              <a:t>N</a:t>
            </a:r>
            <a:endParaRPr lang="zh-CN" altLang="en-US" sz="800" dirty="0">
              <a:solidFill>
                <a:srgbClr val="C00000"/>
              </a:solidFill>
              <a:latin typeface="微软雅黑" panose="020B0503020204020204" pitchFamily="34" charset="-122"/>
              <a:ea typeface="微软雅黑" panose="020B0503020204020204" pitchFamily="34" charset="-122"/>
            </a:endParaRPr>
          </a:p>
        </p:txBody>
      </p:sp>
      <p:sp>
        <p:nvSpPr>
          <p:cNvPr id="9" name="矩形 8"/>
          <p:cNvSpPr/>
          <p:nvPr/>
        </p:nvSpPr>
        <p:spPr>
          <a:xfrm>
            <a:off x="2807804" y="3509793"/>
            <a:ext cx="1728192" cy="432048"/>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dirty="0" smtClean="0">
                <a:latin typeface="微软雅黑" panose="020B0503020204020204" pitchFamily="34" charset="-122"/>
                <a:ea typeface="微软雅黑" panose="020B0503020204020204" pitchFamily="34" charset="-122"/>
              </a:rPr>
              <a:t>数据处理</a:t>
            </a:r>
            <a:endParaRPr lang="zh-CN" altLang="en-US" dirty="0">
              <a:latin typeface="微软雅黑" panose="020B0503020204020204" pitchFamily="34" charset="-122"/>
              <a:ea typeface="微软雅黑" panose="020B0503020204020204" pitchFamily="34" charset="-122"/>
            </a:endParaRPr>
          </a:p>
        </p:txBody>
      </p:sp>
      <p:sp>
        <p:nvSpPr>
          <p:cNvPr id="10" name="下箭头 9"/>
          <p:cNvSpPr/>
          <p:nvPr/>
        </p:nvSpPr>
        <p:spPr>
          <a:xfrm>
            <a:off x="3563888" y="3151692"/>
            <a:ext cx="216024" cy="302568"/>
          </a:xfrm>
          <a:prstGeom prst="downArrow">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a:p>
        </p:txBody>
      </p:sp>
      <p:sp>
        <p:nvSpPr>
          <p:cNvPr id="11" name="下箭头 10"/>
          <p:cNvSpPr/>
          <p:nvPr/>
        </p:nvSpPr>
        <p:spPr>
          <a:xfrm>
            <a:off x="3563888" y="3997374"/>
            <a:ext cx="216024" cy="302568"/>
          </a:xfrm>
          <a:prstGeom prst="downArrow">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a:p>
        </p:txBody>
      </p:sp>
      <p:sp>
        <p:nvSpPr>
          <p:cNvPr id="12" name="矩形 11"/>
          <p:cNvSpPr/>
          <p:nvPr/>
        </p:nvSpPr>
        <p:spPr>
          <a:xfrm>
            <a:off x="5040052" y="2664111"/>
            <a:ext cx="1296144" cy="432048"/>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dirty="0" smtClean="0">
                <a:latin typeface="微软雅黑" panose="020B0503020204020204" pitchFamily="34" charset="-122"/>
                <a:ea typeface="微软雅黑" panose="020B0503020204020204" pitchFamily="34" charset="-122"/>
              </a:rPr>
              <a:t>本地数据</a:t>
            </a:r>
            <a:endParaRPr lang="zh-CN" altLang="en-US" dirty="0">
              <a:latin typeface="微软雅黑" panose="020B0503020204020204" pitchFamily="34" charset="-122"/>
              <a:ea typeface="微软雅黑" panose="020B0503020204020204" pitchFamily="34" charset="-122"/>
            </a:endParaRPr>
          </a:p>
        </p:txBody>
      </p:sp>
      <p:sp>
        <p:nvSpPr>
          <p:cNvPr id="13" name="下箭头 12"/>
          <p:cNvSpPr/>
          <p:nvPr/>
        </p:nvSpPr>
        <p:spPr>
          <a:xfrm>
            <a:off x="3563888" y="527457"/>
            <a:ext cx="216024" cy="302568"/>
          </a:xfrm>
          <a:prstGeom prst="downArrow">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a:p>
        </p:txBody>
      </p:sp>
      <p:sp>
        <p:nvSpPr>
          <p:cNvPr id="15" name="直角上箭头 14"/>
          <p:cNvSpPr/>
          <p:nvPr/>
        </p:nvSpPr>
        <p:spPr>
          <a:xfrm flipV="1">
            <a:off x="4593936" y="1962764"/>
            <a:ext cx="1152128" cy="645813"/>
          </a:xfrm>
          <a:prstGeom prst="bentUpArrow">
            <a:avLst>
              <a:gd name="adj1" fmla="val 13176"/>
              <a:gd name="adj2" fmla="val 14383"/>
              <a:gd name="adj3" fmla="val 17376"/>
            </a:avLst>
          </a:prstGeom>
        </p:spPr>
        <p:style>
          <a:lnRef idx="1">
            <a:schemeClr val="accent3"/>
          </a:lnRef>
          <a:fillRef idx="3">
            <a:schemeClr val="accent3"/>
          </a:fillRef>
          <a:effectRef idx="2">
            <a:schemeClr val="accent3"/>
          </a:effectRef>
          <a:fontRef idx="minor">
            <a:schemeClr val="lt1"/>
          </a:fontRef>
        </p:style>
        <p:txBody>
          <a:bodyPr vert="vert" rtlCol="0" anchor="ctr"/>
          <a:lstStyle/>
          <a:p>
            <a:pPr algn="ctr"/>
            <a:r>
              <a:rPr lang="en-US" altLang="zh-CN" sz="1050" dirty="0">
                <a:solidFill>
                  <a:srgbClr val="C00000"/>
                </a:solidFill>
                <a:latin typeface="微软雅黑" panose="020B0503020204020204" pitchFamily="34" charset="-122"/>
                <a:ea typeface="微软雅黑" panose="020B0503020204020204" pitchFamily="34" charset="-122"/>
              </a:rPr>
              <a:t>Y</a:t>
            </a:r>
            <a:endParaRPr lang="zh-CN" altLang="en-US" sz="1050" dirty="0">
              <a:solidFill>
                <a:srgbClr val="C00000"/>
              </a:solidFill>
              <a:latin typeface="微软雅黑" panose="020B0503020204020204" pitchFamily="34" charset="-122"/>
              <a:ea typeface="微软雅黑" panose="020B0503020204020204" pitchFamily="34" charset="-122"/>
            </a:endParaRPr>
          </a:p>
        </p:txBody>
      </p:sp>
      <p:sp>
        <p:nvSpPr>
          <p:cNvPr id="16" name="直角上箭头 15"/>
          <p:cNvSpPr/>
          <p:nvPr/>
        </p:nvSpPr>
        <p:spPr>
          <a:xfrm rot="5400000" flipV="1">
            <a:off x="4824664" y="2920968"/>
            <a:ext cx="630479" cy="1091929"/>
          </a:xfrm>
          <a:prstGeom prst="bentUpArrow">
            <a:avLst>
              <a:gd name="adj1" fmla="val 13176"/>
              <a:gd name="adj2" fmla="val 14383"/>
              <a:gd name="adj3" fmla="val 17376"/>
            </a:avLst>
          </a:prstGeom>
        </p:spPr>
        <p:style>
          <a:lnRef idx="1">
            <a:schemeClr val="accent3"/>
          </a:lnRef>
          <a:fillRef idx="3">
            <a:schemeClr val="accent3"/>
          </a:fillRef>
          <a:effectRef idx="2">
            <a:schemeClr val="accent3"/>
          </a:effectRef>
          <a:fontRef idx="minor">
            <a:schemeClr val="lt1"/>
          </a:fontRef>
        </p:style>
        <p:txBody>
          <a:bodyPr vert="vert" rtlCol="0" anchor="ctr"/>
          <a:lstStyle/>
          <a:p>
            <a:pPr algn="ctr"/>
            <a:endParaRPr lang="zh-CN" altLang="en-US" sz="1050" dirty="0">
              <a:solidFill>
                <a:srgbClr val="C00000"/>
              </a:solidFill>
              <a:latin typeface="微软雅黑" panose="020B0503020204020204" pitchFamily="34" charset="-122"/>
              <a:ea typeface="微软雅黑" panose="020B0503020204020204" pitchFamily="34" charset="-122"/>
            </a:endParaRPr>
          </a:p>
        </p:txBody>
      </p:sp>
      <p:sp>
        <p:nvSpPr>
          <p:cNvPr id="17" name="矩形 16"/>
          <p:cNvSpPr/>
          <p:nvPr/>
        </p:nvSpPr>
        <p:spPr>
          <a:xfrm>
            <a:off x="5037796" y="2664111"/>
            <a:ext cx="1296144" cy="432048"/>
          </a:xfrm>
          <a:prstGeom prst="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altLang="zh-CN" dirty="0" err="1" smtClean="0">
                <a:latin typeface="微软雅黑" panose="020B0503020204020204" pitchFamily="34" charset="-122"/>
                <a:ea typeface="微软雅黑" panose="020B0503020204020204" pitchFamily="34" charset="-122"/>
              </a:rPr>
              <a:t>xxx.json</a:t>
            </a:r>
            <a:endParaRPr lang="zh-CN" altLang="en-US" dirty="0">
              <a:latin typeface="微软雅黑" panose="020B0503020204020204" pitchFamily="34" charset="-122"/>
              <a:ea typeface="微软雅黑" panose="020B0503020204020204" pitchFamily="34" charset="-122"/>
            </a:endParaRPr>
          </a:p>
        </p:txBody>
      </p:sp>
      <p:sp>
        <p:nvSpPr>
          <p:cNvPr id="19" name="矩形 18"/>
          <p:cNvSpPr/>
          <p:nvPr/>
        </p:nvSpPr>
        <p:spPr>
          <a:xfrm>
            <a:off x="2807804" y="3509793"/>
            <a:ext cx="1728192" cy="432048"/>
          </a:xfrm>
          <a:prstGeom prst="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altLang="zh-CN" dirty="0" smtClean="0">
                <a:latin typeface="微软雅黑" panose="020B0503020204020204" pitchFamily="34" charset="-122"/>
                <a:ea typeface="微软雅黑" panose="020B0503020204020204" pitchFamily="34" charset="-122"/>
              </a:rPr>
              <a:t>xxx.js</a:t>
            </a: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724542128"/>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75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ChangeArrowheads="1"/>
          </p:cNvSpPr>
          <p:nvPr/>
        </p:nvSpPr>
        <p:spPr bwMode="auto">
          <a:xfrm>
            <a:off x="2235463" y="84039"/>
            <a:ext cx="4673074" cy="4616648"/>
          </a:xfrm>
          <a:prstGeom prst="rect">
            <a:avLst/>
          </a:prstGeom>
          <a:no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400" b="1" i="0" u="none" strike="noStrike" cap="none" normalizeH="0" baseline="0" dirty="0" smtClean="0">
                <a:ln>
                  <a:noFill/>
                </a:ln>
                <a:solidFill>
                  <a:srgbClr val="660E7A"/>
                </a:solidFill>
                <a:effectLst/>
                <a:latin typeface="宋体" panose="02010600030101010101" pitchFamily="2" charset="-122"/>
                <a:ea typeface="宋体" panose="02010600030101010101" pitchFamily="2" charset="-122"/>
              </a:rPr>
              <a:t>module</a:t>
            </a:r>
            <a:r>
              <a:rPr kumimoji="0" lang="zh-CN" altLang="zh-CN" sz="1400" b="0" i="0" u="none" strike="noStrike" cap="none" normalizeH="0" baseline="0" dirty="0" smtClean="0">
                <a:ln>
                  <a:noFill/>
                </a:ln>
                <a:solidFill>
                  <a:srgbClr val="000000"/>
                </a:solidFill>
                <a:effectLst/>
                <a:latin typeface="宋体" panose="02010600030101010101" pitchFamily="2" charset="-122"/>
                <a:ea typeface="宋体" panose="02010600030101010101" pitchFamily="2" charset="-122"/>
              </a:rPr>
              <a:t>.</a:t>
            </a:r>
            <a:r>
              <a:rPr kumimoji="0" lang="zh-CN" altLang="zh-CN" sz="1400" b="0" i="0" u="none" strike="noStrike" cap="none" normalizeH="0" baseline="0" dirty="0" smtClean="0">
                <a:ln>
                  <a:noFill/>
                </a:ln>
                <a:solidFill>
                  <a:srgbClr val="7A7A43"/>
                </a:solidFill>
                <a:effectLst/>
                <a:latin typeface="宋体" panose="02010600030101010101" pitchFamily="2" charset="-122"/>
                <a:ea typeface="宋体" panose="02010600030101010101" pitchFamily="2" charset="-122"/>
              </a:rPr>
              <a:t>exports </a:t>
            </a:r>
            <a:r>
              <a:rPr kumimoji="0" lang="zh-CN" altLang="zh-CN" sz="1400" b="0" i="0" u="none" strike="noStrike" cap="none" normalizeH="0" baseline="0" dirty="0" smtClean="0">
                <a:ln>
                  <a:noFill/>
                </a:ln>
                <a:solidFill>
                  <a:srgbClr val="000000"/>
                </a:solidFill>
                <a:effectLst/>
                <a:latin typeface="宋体" panose="02010600030101010101" pitchFamily="2" charset="-122"/>
                <a:ea typeface="宋体" panose="02010600030101010101" pitchFamily="2" charset="-122"/>
              </a:rPr>
              <a:t>= </a:t>
            </a:r>
            <a:r>
              <a:rPr kumimoji="0" lang="zh-CN" altLang="zh-CN" sz="1400" b="1" i="0" u="none" strike="noStrike" cap="none" normalizeH="0" baseline="0" dirty="0" smtClean="0">
                <a:ln>
                  <a:noFill/>
                </a:ln>
                <a:solidFill>
                  <a:srgbClr val="000080"/>
                </a:solidFill>
                <a:effectLst/>
                <a:latin typeface="宋体" panose="02010600030101010101" pitchFamily="2" charset="-122"/>
                <a:ea typeface="宋体" panose="02010600030101010101" pitchFamily="2" charset="-122"/>
              </a:rPr>
              <a:t>function </a:t>
            </a:r>
            <a:r>
              <a:rPr kumimoji="0" lang="zh-CN" altLang="zh-CN" sz="1400" b="0" i="0" u="none" strike="noStrike" cap="none" normalizeH="0" baseline="0" dirty="0" smtClean="0">
                <a:ln>
                  <a:noFill/>
                </a:ln>
                <a:solidFill>
                  <a:srgbClr val="000000"/>
                </a:solidFill>
                <a:effectLst/>
                <a:latin typeface="宋体" panose="02010600030101010101" pitchFamily="2" charset="-122"/>
                <a:ea typeface="宋体" panose="02010600030101010101" pitchFamily="2" charset="-122"/>
              </a:rPr>
              <a:t>(json) {</a:t>
            </a:r>
            <a:br>
              <a:rPr kumimoji="0" lang="zh-CN" altLang="zh-CN" sz="1400" b="0" i="0" u="none" strike="noStrike" cap="none" normalizeH="0" baseline="0" dirty="0" smtClean="0">
                <a:ln>
                  <a:noFill/>
                </a:ln>
                <a:solidFill>
                  <a:srgbClr val="000000"/>
                </a:solidFill>
                <a:effectLst/>
                <a:latin typeface="宋体" panose="02010600030101010101" pitchFamily="2" charset="-122"/>
                <a:ea typeface="宋体" panose="02010600030101010101" pitchFamily="2" charset="-122"/>
              </a:rPr>
            </a:br>
            <a:r>
              <a:rPr kumimoji="0" lang="zh-CN" altLang="zh-CN" sz="1400" b="0" i="0" u="none" strike="noStrike" cap="none" normalizeH="0" baseline="0" dirty="0" smtClean="0">
                <a:ln>
                  <a:noFill/>
                </a:ln>
                <a:solidFill>
                  <a:srgbClr val="000000"/>
                </a:solidFill>
                <a:effectLst/>
                <a:latin typeface="宋体" panose="02010600030101010101" pitchFamily="2" charset="-122"/>
                <a:ea typeface="宋体" panose="02010600030101010101" pitchFamily="2" charset="-122"/>
              </a:rPr>
              <a:t>    json.</a:t>
            </a:r>
            <a:r>
              <a:rPr kumimoji="0" lang="zh-CN" altLang="zh-CN" sz="1400" b="1" i="0" u="none" strike="noStrike" cap="none" normalizeH="0" baseline="0" dirty="0" smtClean="0">
                <a:ln>
                  <a:noFill/>
                </a:ln>
                <a:solidFill>
                  <a:srgbClr val="660E7A"/>
                </a:solidFill>
                <a:effectLst/>
                <a:latin typeface="宋体" panose="02010600030101010101" pitchFamily="2" charset="-122"/>
                <a:ea typeface="宋体" panose="02010600030101010101" pitchFamily="2" charset="-122"/>
              </a:rPr>
              <a:t>user </a:t>
            </a:r>
            <a:r>
              <a:rPr kumimoji="0" lang="zh-CN" altLang="zh-CN" sz="1400" b="0" i="0" u="none" strike="noStrike" cap="none" normalizeH="0" baseline="0" dirty="0" smtClean="0">
                <a:ln>
                  <a:noFill/>
                </a:ln>
                <a:solidFill>
                  <a:srgbClr val="000000"/>
                </a:solidFill>
                <a:effectLst/>
                <a:latin typeface="宋体" panose="02010600030101010101" pitchFamily="2" charset="-122"/>
                <a:ea typeface="宋体" panose="02010600030101010101" pitchFamily="2" charset="-122"/>
              </a:rPr>
              <a:t>= {</a:t>
            </a:r>
            <a:br>
              <a:rPr kumimoji="0" lang="zh-CN" altLang="zh-CN" sz="1400" b="0" i="0" u="none" strike="noStrike" cap="none" normalizeH="0" baseline="0" dirty="0" smtClean="0">
                <a:ln>
                  <a:noFill/>
                </a:ln>
                <a:solidFill>
                  <a:srgbClr val="000000"/>
                </a:solidFill>
                <a:effectLst/>
                <a:latin typeface="宋体" panose="02010600030101010101" pitchFamily="2" charset="-122"/>
                <a:ea typeface="宋体" panose="02010600030101010101" pitchFamily="2" charset="-122"/>
              </a:rPr>
            </a:br>
            <a:r>
              <a:rPr kumimoji="0" lang="zh-CN" altLang="zh-CN" sz="1400" b="0" i="0" u="none" strike="noStrike" cap="none" normalizeH="0" baseline="0" dirty="0" smtClean="0">
                <a:ln>
                  <a:noFill/>
                </a:ln>
                <a:solidFill>
                  <a:srgbClr val="000000"/>
                </a:solidFill>
                <a:effectLst/>
                <a:latin typeface="宋体" panose="02010600030101010101" pitchFamily="2" charset="-122"/>
                <a:ea typeface="宋体" panose="02010600030101010101" pitchFamily="2" charset="-122"/>
              </a:rPr>
              <a:t>        </a:t>
            </a:r>
            <a:r>
              <a:rPr kumimoji="0" lang="zh-CN" altLang="zh-CN" sz="1400" b="1" i="0" u="none" strike="noStrike" cap="none" normalizeH="0" baseline="0" dirty="0" smtClean="0">
                <a:ln>
                  <a:noFill/>
                </a:ln>
                <a:solidFill>
                  <a:srgbClr val="660E7A"/>
                </a:solidFill>
                <a:effectLst/>
                <a:latin typeface="宋体" panose="02010600030101010101" pitchFamily="2" charset="-122"/>
                <a:ea typeface="宋体" panose="02010600030101010101" pitchFamily="2" charset="-122"/>
              </a:rPr>
              <a:t>isformal</a:t>
            </a:r>
            <a:r>
              <a:rPr kumimoji="0" lang="zh-CN" altLang="zh-CN" sz="1400" b="0" i="0" u="none" strike="noStrike" cap="none" normalizeH="0" baseline="0" dirty="0" smtClean="0">
                <a:ln>
                  <a:noFill/>
                </a:ln>
                <a:solidFill>
                  <a:srgbClr val="000000"/>
                </a:solidFill>
                <a:effectLst/>
                <a:latin typeface="宋体" panose="02010600030101010101" pitchFamily="2" charset="-122"/>
                <a:ea typeface="宋体" panose="02010600030101010101" pitchFamily="2" charset="-122"/>
              </a:rPr>
              <a:t>: </a:t>
            </a:r>
            <a:r>
              <a:rPr kumimoji="0" lang="zh-CN" altLang="zh-CN" sz="1400" b="0" i="0" u="none" strike="noStrike" cap="none" normalizeH="0" baseline="0" dirty="0" smtClean="0">
                <a:ln>
                  <a:noFill/>
                </a:ln>
                <a:solidFill>
                  <a:srgbClr val="0000FF"/>
                </a:solidFill>
                <a:effectLst/>
                <a:latin typeface="宋体" panose="02010600030101010101" pitchFamily="2" charset="-122"/>
                <a:ea typeface="宋体" panose="02010600030101010101" pitchFamily="2" charset="-122"/>
              </a:rPr>
              <a:t>1</a:t>
            </a:r>
            <a:r>
              <a:rPr kumimoji="0" lang="zh-CN" altLang="zh-CN" sz="1400" b="0" i="0" u="none" strike="noStrike" cap="none" normalizeH="0" baseline="0" dirty="0" smtClean="0">
                <a:ln>
                  <a:noFill/>
                </a:ln>
                <a:solidFill>
                  <a:srgbClr val="000000"/>
                </a:solidFill>
                <a:effectLst/>
                <a:latin typeface="宋体" panose="02010600030101010101" pitchFamily="2" charset="-122"/>
                <a:ea typeface="宋体" panose="02010600030101010101" pitchFamily="2" charset="-122"/>
              </a:rPr>
              <a:t>,</a:t>
            </a:r>
            <a:br>
              <a:rPr kumimoji="0" lang="zh-CN" altLang="zh-CN" sz="1400" b="0" i="0" u="none" strike="noStrike" cap="none" normalizeH="0" baseline="0" dirty="0" smtClean="0">
                <a:ln>
                  <a:noFill/>
                </a:ln>
                <a:solidFill>
                  <a:srgbClr val="000000"/>
                </a:solidFill>
                <a:effectLst/>
                <a:latin typeface="宋体" panose="02010600030101010101" pitchFamily="2" charset="-122"/>
                <a:ea typeface="宋体" panose="02010600030101010101" pitchFamily="2" charset="-122"/>
              </a:rPr>
            </a:br>
            <a:r>
              <a:rPr kumimoji="0" lang="zh-CN" altLang="zh-CN" sz="1400" b="0" i="0" u="none" strike="noStrike" cap="none" normalizeH="0" baseline="0" dirty="0" smtClean="0">
                <a:ln>
                  <a:noFill/>
                </a:ln>
                <a:solidFill>
                  <a:srgbClr val="000000"/>
                </a:solidFill>
                <a:effectLst/>
                <a:latin typeface="宋体" panose="02010600030101010101" pitchFamily="2" charset="-122"/>
                <a:ea typeface="宋体" panose="02010600030101010101" pitchFamily="2" charset="-122"/>
              </a:rPr>
              <a:t>        </a:t>
            </a:r>
            <a:r>
              <a:rPr kumimoji="0" lang="zh-CN" altLang="zh-CN" sz="1400" b="1" i="0" u="none" strike="noStrike" cap="none" normalizeH="0" baseline="0" dirty="0" smtClean="0">
                <a:ln>
                  <a:noFill/>
                </a:ln>
                <a:solidFill>
                  <a:srgbClr val="660E7A"/>
                </a:solidFill>
                <a:effectLst/>
                <a:latin typeface="宋体" panose="02010600030101010101" pitchFamily="2" charset="-122"/>
                <a:ea typeface="宋体" panose="02010600030101010101" pitchFamily="2" charset="-122"/>
              </a:rPr>
              <a:t>nickname</a:t>
            </a:r>
            <a:r>
              <a:rPr kumimoji="0" lang="zh-CN" altLang="zh-CN" sz="1400" b="0" i="0" u="none" strike="noStrike" cap="none" normalizeH="0" baseline="0" dirty="0" smtClean="0">
                <a:ln>
                  <a:noFill/>
                </a:ln>
                <a:solidFill>
                  <a:srgbClr val="000000"/>
                </a:solidFill>
                <a:effectLst/>
                <a:latin typeface="宋体" panose="02010600030101010101" pitchFamily="2" charset="-122"/>
                <a:ea typeface="宋体" panose="02010600030101010101" pitchFamily="2" charset="-122"/>
              </a:rPr>
              <a:t>: </a:t>
            </a:r>
            <a:r>
              <a:rPr kumimoji="0" lang="zh-CN" altLang="zh-CN" sz="1400" b="1" i="0" u="none" strike="noStrike" cap="none" normalizeH="0" baseline="0" dirty="0" smtClean="0">
                <a:ln>
                  <a:noFill/>
                </a:ln>
                <a:solidFill>
                  <a:srgbClr val="008000"/>
                </a:solidFill>
                <a:effectLst/>
                <a:latin typeface="宋体" panose="02010600030101010101" pitchFamily="2" charset="-122"/>
                <a:ea typeface="宋体" panose="02010600030101010101" pitchFamily="2" charset="-122"/>
              </a:rPr>
              <a:t>"hasi"</a:t>
            </a:r>
            <a:r>
              <a:rPr kumimoji="0" lang="zh-CN" altLang="zh-CN" sz="1400" b="0" i="0" u="none" strike="noStrike" cap="none" normalizeH="0" baseline="0" dirty="0" smtClean="0">
                <a:ln>
                  <a:noFill/>
                </a:ln>
                <a:solidFill>
                  <a:srgbClr val="000000"/>
                </a:solidFill>
                <a:effectLst/>
                <a:latin typeface="宋体" panose="02010600030101010101" pitchFamily="2" charset="-122"/>
                <a:ea typeface="宋体" panose="02010600030101010101" pitchFamily="2" charset="-122"/>
              </a:rPr>
              <a:t>,</a:t>
            </a:r>
            <a:br>
              <a:rPr kumimoji="0" lang="zh-CN" altLang="zh-CN" sz="1400" b="0" i="0" u="none" strike="noStrike" cap="none" normalizeH="0" baseline="0" dirty="0" smtClean="0">
                <a:ln>
                  <a:noFill/>
                </a:ln>
                <a:solidFill>
                  <a:srgbClr val="000000"/>
                </a:solidFill>
                <a:effectLst/>
                <a:latin typeface="宋体" panose="02010600030101010101" pitchFamily="2" charset="-122"/>
                <a:ea typeface="宋体" panose="02010600030101010101" pitchFamily="2" charset="-122"/>
              </a:rPr>
            </a:br>
            <a:r>
              <a:rPr kumimoji="0" lang="zh-CN" altLang="zh-CN" sz="1400" b="0" i="0" u="none" strike="noStrike" cap="none" normalizeH="0" baseline="0" dirty="0" smtClean="0">
                <a:ln>
                  <a:noFill/>
                </a:ln>
                <a:solidFill>
                  <a:srgbClr val="000000"/>
                </a:solidFill>
                <a:effectLst/>
                <a:latin typeface="宋体" panose="02010600030101010101" pitchFamily="2" charset="-122"/>
                <a:ea typeface="宋体" panose="02010600030101010101" pitchFamily="2" charset="-122"/>
              </a:rPr>
              <a:t>        </a:t>
            </a:r>
            <a:r>
              <a:rPr kumimoji="0" lang="zh-CN" altLang="zh-CN" sz="1400" b="1" i="0" u="none" strike="noStrike" cap="none" normalizeH="0" baseline="0" dirty="0" smtClean="0">
                <a:ln>
                  <a:noFill/>
                </a:ln>
                <a:solidFill>
                  <a:srgbClr val="660E7A"/>
                </a:solidFill>
                <a:effectLst/>
                <a:latin typeface="宋体" panose="02010600030101010101" pitchFamily="2" charset="-122"/>
                <a:ea typeface="宋体" panose="02010600030101010101" pitchFamily="2" charset="-122"/>
              </a:rPr>
              <a:t>theme</a:t>
            </a:r>
            <a:r>
              <a:rPr kumimoji="0" lang="zh-CN" altLang="zh-CN" sz="1400" b="0" i="0" u="none" strike="noStrike" cap="none" normalizeH="0" baseline="0" dirty="0" smtClean="0">
                <a:ln>
                  <a:noFill/>
                </a:ln>
                <a:solidFill>
                  <a:srgbClr val="000000"/>
                </a:solidFill>
                <a:effectLst/>
                <a:latin typeface="宋体" panose="02010600030101010101" pitchFamily="2" charset="-122"/>
                <a:ea typeface="宋体" panose="02010600030101010101" pitchFamily="2" charset="-122"/>
              </a:rPr>
              <a:t>: </a:t>
            </a:r>
            <a:r>
              <a:rPr kumimoji="0" lang="zh-CN" altLang="zh-CN" sz="1400" b="0" i="0" u="none" strike="noStrike" cap="none" normalizeH="0" baseline="0" dirty="0" smtClean="0">
                <a:ln>
                  <a:noFill/>
                </a:ln>
                <a:solidFill>
                  <a:srgbClr val="0000FF"/>
                </a:solidFill>
                <a:effectLst/>
                <a:latin typeface="宋体" panose="02010600030101010101" pitchFamily="2" charset="-122"/>
                <a:ea typeface="宋体" panose="02010600030101010101" pitchFamily="2" charset="-122"/>
              </a:rPr>
              <a:t>0</a:t>
            </a:r>
            <a:r>
              <a:rPr kumimoji="0" lang="zh-CN" altLang="zh-CN" sz="1400" b="0" i="0" u="none" strike="noStrike" cap="none" normalizeH="0" baseline="0" dirty="0" smtClean="0">
                <a:ln>
                  <a:noFill/>
                </a:ln>
                <a:solidFill>
                  <a:srgbClr val="000000"/>
                </a:solidFill>
                <a:effectLst/>
                <a:latin typeface="宋体" panose="02010600030101010101" pitchFamily="2" charset="-122"/>
                <a:ea typeface="宋体" panose="02010600030101010101" pitchFamily="2" charset="-122"/>
              </a:rPr>
              <a:t>,</a:t>
            </a:r>
            <a:br>
              <a:rPr kumimoji="0" lang="zh-CN" altLang="zh-CN" sz="1400" b="0" i="0" u="none" strike="noStrike" cap="none" normalizeH="0" baseline="0" dirty="0" smtClean="0">
                <a:ln>
                  <a:noFill/>
                </a:ln>
                <a:solidFill>
                  <a:srgbClr val="000000"/>
                </a:solidFill>
                <a:effectLst/>
                <a:latin typeface="宋体" panose="02010600030101010101" pitchFamily="2" charset="-122"/>
                <a:ea typeface="宋体" panose="02010600030101010101" pitchFamily="2" charset="-122"/>
              </a:rPr>
            </a:br>
            <a:r>
              <a:rPr kumimoji="0" lang="zh-CN" altLang="zh-CN" sz="1400" b="0" i="0" u="none" strike="noStrike" cap="none" normalizeH="0" baseline="0" dirty="0" smtClean="0">
                <a:ln>
                  <a:noFill/>
                </a:ln>
                <a:solidFill>
                  <a:srgbClr val="000000"/>
                </a:solidFill>
                <a:effectLst/>
                <a:latin typeface="宋体" panose="02010600030101010101" pitchFamily="2" charset="-122"/>
                <a:ea typeface="宋体" panose="02010600030101010101" pitchFamily="2" charset="-122"/>
              </a:rPr>
              <a:t>        </a:t>
            </a:r>
            <a:r>
              <a:rPr kumimoji="0" lang="zh-CN" altLang="zh-CN" sz="1400" b="1" i="0" u="none" strike="noStrike" cap="none" normalizeH="0" baseline="0" dirty="0" smtClean="0">
                <a:ln>
                  <a:noFill/>
                </a:ln>
                <a:solidFill>
                  <a:srgbClr val="660E7A"/>
                </a:solidFill>
                <a:effectLst/>
                <a:latin typeface="宋体" panose="02010600030101010101" pitchFamily="2" charset="-122"/>
                <a:ea typeface="宋体" panose="02010600030101010101" pitchFamily="2" charset="-122"/>
              </a:rPr>
              <a:t>onlineStatus</a:t>
            </a:r>
            <a:r>
              <a:rPr kumimoji="0" lang="zh-CN" altLang="zh-CN" sz="1400" b="0" i="0" u="none" strike="noStrike" cap="none" normalizeH="0" baseline="0" dirty="0" smtClean="0">
                <a:ln>
                  <a:noFill/>
                </a:ln>
                <a:solidFill>
                  <a:srgbClr val="000000"/>
                </a:solidFill>
                <a:effectLst/>
                <a:latin typeface="宋体" panose="02010600030101010101" pitchFamily="2" charset="-122"/>
                <a:ea typeface="宋体" panose="02010600030101010101" pitchFamily="2" charset="-122"/>
              </a:rPr>
              <a:t>: </a:t>
            </a:r>
            <a:r>
              <a:rPr kumimoji="0" lang="zh-CN" altLang="zh-CN" sz="1400" b="0" i="0" u="none" strike="noStrike" cap="none" normalizeH="0" baseline="0" dirty="0" smtClean="0">
                <a:ln>
                  <a:noFill/>
                </a:ln>
                <a:solidFill>
                  <a:srgbClr val="0000FF"/>
                </a:solidFill>
                <a:effectLst/>
                <a:latin typeface="宋体" panose="02010600030101010101" pitchFamily="2" charset="-122"/>
                <a:ea typeface="宋体" panose="02010600030101010101" pitchFamily="2" charset="-122"/>
              </a:rPr>
              <a:t>1</a:t>
            </a:r>
            <a:r>
              <a:rPr kumimoji="0" lang="zh-CN" altLang="zh-CN" sz="1400" b="0" i="0" u="none" strike="noStrike" cap="none" normalizeH="0" baseline="0" dirty="0" smtClean="0">
                <a:ln>
                  <a:noFill/>
                </a:ln>
                <a:solidFill>
                  <a:srgbClr val="000000"/>
                </a:solidFill>
                <a:effectLst/>
                <a:latin typeface="宋体" panose="02010600030101010101" pitchFamily="2" charset="-122"/>
                <a:ea typeface="宋体" panose="02010600030101010101" pitchFamily="2" charset="-122"/>
              </a:rPr>
              <a:t>,</a:t>
            </a:r>
            <a:br>
              <a:rPr kumimoji="0" lang="zh-CN" altLang="zh-CN" sz="1400" b="0" i="0" u="none" strike="noStrike" cap="none" normalizeH="0" baseline="0" dirty="0" smtClean="0">
                <a:ln>
                  <a:noFill/>
                </a:ln>
                <a:solidFill>
                  <a:srgbClr val="000000"/>
                </a:solidFill>
                <a:effectLst/>
                <a:latin typeface="宋体" panose="02010600030101010101" pitchFamily="2" charset="-122"/>
                <a:ea typeface="宋体" panose="02010600030101010101" pitchFamily="2" charset="-122"/>
              </a:rPr>
            </a:br>
            <a:r>
              <a:rPr kumimoji="0" lang="zh-CN" altLang="zh-CN" sz="1400" b="0" i="0" u="none" strike="noStrike" cap="none" normalizeH="0" baseline="0" dirty="0" smtClean="0">
                <a:ln>
                  <a:noFill/>
                </a:ln>
                <a:solidFill>
                  <a:srgbClr val="000000"/>
                </a:solidFill>
                <a:effectLst/>
                <a:latin typeface="宋体" panose="02010600030101010101" pitchFamily="2" charset="-122"/>
                <a:ea typeface="宋体" panose="02010600030101010101" pitchFamily="2" charset="-122"/>
              </a:rPr>
              <a:t>        </a:t>
            </a:r>
            <a:r>
              <a:rPr kumimoji="0" lang="zh-CN" altLang="zh-CN" sz="1400" b="1" i="0" u="none" strike="noStrike" cap="none" normalizeH="0" baseline="0" dirty="0" smtClean="0">
                <a:ln>
                  <a:noFill/>
                </a:ln>
                <a:solidFill>
                  <a:srgbClr val="660E7A"/>
                </a:solidFill>
                <a:effectLst/>
                <a:latin typeface="宋体" panose="02010600030101010101" pitchFamily="2" charset="-122"/>
                <a:ea typeface="宋体" panose="02010600030101010101" pitchFamily="2" charset="-122"/>
              </a:rPr>
              <a:t>id</a:t>
            </a:r>
            <a:r>
              <a:rPr kumimoji="0" lang="zh-CN" altLang="zh-CN" sz="1400" b="0" i="0" u="none" strike="noStrike" cap="none" normalizeH="0" baseline="0" dirty="0" smtClean="0">
                <a:ln>
                  <a:noFill/>
                </a:ln>
                <a:solidFill>
                  <a:srgbClr val="000000"/>
                </a:solidFill>
                <a:effectLst/>
                <a:latin typeface="宋体" panose="02010600030101010101" pitchFamily="2" charset="-122"/>
                <a:ea typeface="宋体" panose="02010600030101010101" pitchFamily="2" charset="-122"/>
              </a:rPr>
              <a:t>: </a:t>
            </a:r>
            <a:r>
              <a:rPr kumimoji="0" lang="zh-CN" altLang="zh-CN" sz="1400" b="0" i="0" u="none" strike="noStrike" cap="none" normalizeH="0" baseline="0" dirty="0" smtClean="0">
                <a:ln>
                  <a:noFill/>
                </a:ln>
                <a:solidFill>
                  <a:srgbClr val="0000FF"/>
                </a:solidFill>
                <a:effectLst/>
                <a:latin typeface="宋体" panose="02010600030101010101" pitchFamily="2" charset="-122"/>
                <a:ea typeface="宋体" panose="02010600030101010101" pitchFamily="2" charset="-122"/>
              </a:rPr>
              <a:t>228</a:t>
            </a:r>
            <a:r>
              <a:rPr kumimoji="0" lang="zh-CN" altLang="zh-CN" sz="1400" b="0" i="0" u="none" strike="noStrike" cap="none" normalizeH="0" baseline="0" dirty="0" smtClean="0">
                <a:ln>
                  <a:noFill/>
                </a:ln>
                <a:solidFill>
                  <a:srgbClr val="000000"/>
                </a:solidFill>
                <a:effectLst/>
                <a:latin typeface="宋体" panose="02010600030101010101" pitchFamily="2" charset="-122"/>
                <a:ea typeface="宋体" panose="02010600030101010101" pitchFamily="2" charset="-122"/>
              </a:rPr>
              <a:t>,</a:t>
            </a:r>
            <a:br>
              <a:rPr kumimoji="0" lang="zh-CN" altLang="zh-CN" sz="1400" b="0" i="0" u="none" strike="noStrike" cap="none" normalizeH="0" baseline="0" dirty="0" smtClean="0">
                <a:ln>
                  <a:noFill/>
                </a:ln>
                <a:solidFill>
                  <a:srgbClr val="000000"/>
                </a:solidFill>
                <a:effectLst/>
                <a:latin typeface="宋体" panose="02010600030101010101" pitchFamily="2" charset="-122"/>
                <a:ea typeface="宋体" panose="02010600030101010101" pitchFamily="2" charset="-122"/>
              </a:rPr>
            </a:br>
            <a:r>
              <a:rPr kumimoji="0" lang="zh-CN" altLang="zh-CN" sz="1400" b="0" i="0" u="none" strike="noStrike" cap="none" normalizeH="0" baseline="0" dirty="0" smtClean="0">
                <a:ln>
                  <a:noFill/>
                </a:ln>
                <a:solidFill>
                  <a:srgbClr val="000000"/>
                </a:solidFill>
                <a:effectLst/>
                <a:latin typeface="宋体" panose="02010600030101010101" pitchFamily="2" charset="-122"/>
                <a:ea typeface="宋体" panose="02010600030101010101" pitchFamily="2" charset="-122"/>
              </a:rPr>
              <a:t>        </a:t>
            </a:r>
            <a:r>
              <a:rPr kumimoji="0" lang="zh-CN" altLang="zh-CN" sz="1400" b="1" i="0" u="none" strike="noStrike" cap="none" normalizeH="0" baseline="0" dirty="0" smtClean="0">
                <a:ln>
                  <a:noFill/>
                </a:ln>
                <a:solidFill>
                  <a:srgbClr val="660E7A"/>
                </a:solidFill>
                <a:effectLst/>
                <a:latin typeface="宋体" panose="02010600030101010101" pitchFamily="2" charset="-122"/>
                <a:ea typeface="宋体" panose="02010600030101010101" pitchFamily="2" charset="-122"/>
              </a:rPr>
              <a:t>username</a:t>
            </a:r>
            <a:r>
              <a:rPr kumimoji="0" lang="zh-CN" altLang="zh-CN" sz="1400" b="0" i="0" u="none" strike="noStrike" cap="none" normalizeH="0" baseline="0" dirty="0" smtClean="0">
                <a:ln>
                  <a:noFill/>
                </a:ln>
                <a:solidFill>
                  <a:srgbClr val="000000"/>
                </a:solidFill>
                <a:effectLst/>
                <a:latin typeface="宋体" panose="02010600030101010101" pitchFamily="2" charset="-122"/>
                <a:ea typeface="宋体" panose="02010600030101010101" pitchFamily="2" charset="-122"/>
              </a:rPr>
              <a:t>: </a:t>
            </a:r>
            <a:r>
              <a:rPr kumimoji="0" lang="zh-CN" altLang="zh-CN" sz="1400" b="1" i="0" u="none" strike="noStrike" cap="none" normalizeH="0" baseline="0" dirty="0" smtClean="0">
                <a:ln>
                  <a:noFill/>
                </a:ln>
                <a:solidFill>
                  <a:srgbClr val="008000"/>
                </a:solidFill>
                <a:effectLst/>
                <a:latin typeface="宋体" panose="02010600030101010101" pitchFamily="2" charset="-122"/>
                <a:ea typeface="宋体" panose="02010600030101010101" pitchFamily="2" charset="-122"/>
              </a:rPr>
              <a:t>"hasi"</a:t>
            </a:r>
            <a:r>
              <a:rPr kumimoji="0" lang="zh-CN" altLang="zh-CN" sz="1400" b="0" i="0" u="none" strike="noStrike" cap="none" normalizeH="0" baseline="0" dirty="0" smtClean="0">
                <a:ln>
                  <a:noFill/>
                </a:ln>
                <a:solidFill>
                  <a:srgbClr val="000000"/>
                </a:solidFill>
                <a:effectLst/>
                <a:latin typeface="宋体" panose="02010600030101010101" pitchFamily="2" charset="-122"/>
                <a:ea typeface="宋体" panose="02010600030101010101" pitchFamily="2" charset="-122"/>
              </a:rPr>
              <a:t>,</a:t>
            </a:r>
            <a:br>
              <a:rPr kumimoji="0" lang="zh-CN" altLang="zh-CN" sz="1400" b="0" i="0" u="none" strike="noStrike" cap="none" normalizeH="0" baseline="0" dirty="0" smtClean="0">
                <a:ln>
                  <a:noFill/>
                </a:ln>
                <a:solidFill>
                  <a:srgbClr val="000000"/>
                </a:solidFill>
                <a:effectLst/>
                <a:latin typeface="宋体" panose="02010600030101010101" pitchFamily="2" charset="-122"/>
                <a:ea typeface="宋体" panose="02010600030101010101" pitchFamily="2" charset="-122"/>
              </a:rPr>
            </a:br>
            <a:r>
              <a:rPr kumimoji="0" lang="zh-CN" altLang="zh-CN" sz="1400" b="0" i="0" u="none" strike="noStrike" cap="none" normalizeH="0" baseline="0" dirty="0" smtClean="0">
                <a:ln>
                  <a:noFill/>
                </a:ln>
                <a:solidFill>
                  <a:srgbClr val="000000"/>
                </a:solidFill>
                <a:effectLst/>
                <a:latin typeface="宋体" panose="02010600030101010101" pitchFamily="2" charset="-122"/>
                <a:ea typeface="宋体" panose="02010600030101010101" pitchFamily="2" charset="-122"/>
              </a:rPr>
              <a:t>        </a:t>
            </a:r>
            <a:r>
              <a:rPr kumimoji="0" lang="zh-CN" altLang="zh-CN" sz="1400" b="1" i="0" u="none" strike="noStrike" cap="none" normalizeH="0" baseline="0" dirty="0" smtClean="0">
                <a:ln>
                  <a:noFill/>
                </a:ln>
                <a:solidFill>
                  <a:srgbClr val="660E7A"/>
                </a:solidFill>
                <a:effectLst/>
                <a:latin typeface="宋体" panose="02010600030101010101" pitchFamily="2" charset="-122"/>
                <a:ea typeface="宋体" panose="02010600030101010101" pitchFamily="2" charset="-122"/>
              </a:rPr>
              <a:t>email</a:t>
            </a:r>
            <a:r>
              <a:rPr kumimoji="0" lang="zh-CN" altLang="zh-CN" sz="1400" b="0" i="0" u="none" strike="noStrike" cap="none" normalizeH="0" baseline="0" dirty="0" smtClean="0">
                <a:ln>
                  <a:noFill/>
                </a:ln>
                <a:solidFill>
                  <a:srgbClr val="000000"/>
                </a:solidFill>
                <a:effectLst/>
                <a:latin typeface="宋体" panose="02010600030101010101" pitchFamily="2" charset="-122"/>
                <a:ea typeface="宋体" panose="02010600030101010101" pitchFamily="2" charset="-122"/>
              </a:rPr>
              <a:t>: </a:t>
            </a:r>
            <a:r>
              <a:rPr kumimoji="0" lang="zh-CN" altLang="zh-CN" sz="1400" b="1" i="0" u="none" strike="noStrike" cap="none" normalizeH="0" baseline="0" dirty="0" smtClean="0">
                <a:ln>
                  <a:noFill/>
                </a:ln>
                <a:solidFill>
                  <a:srgbClr val="008000"/>
                </a:solidFill>
                <a:effectLst/>
                <a:latin typeface="宋体" panose="02010600030101010101" pitchFamily="2" charset="-122"/>
                <a:ea typeface="宋体" panose="02010600030101010101" pitchFamily="2" charset="-122"/>
              </a:rPr>
              <a:t>"null"</a:t>
            </a:r>
            <a:r>
              <a:rPr kumimoji="0" lang="zh-CN" altLang="zh-CN" sz="1400" b="0" i="0" u="none" strike="noStrike" cap="none" normalizeH="0" baseline="0" dirty="0" smtClean="0">
                <a:ln>
                  <a:noFill/>
                </a:ln>
                <a:solidFill>
                  <a:srgbClr val="000000"/>
                </a:solidFill>
                <a:effectLst/>
                <a:latin typeface="宋体" panose="02010600030101010101" pitchFamily="2" charset="-122"/>
                <a:ea typeface="宋体" panose="02010600030101010101" pitchFamily="2" charset="-122"/>
              </a:rPr>
              <a:t>,</a:t>
            </a:r>
            <a:br>
              <a:rPr kumimoji="0" lang="zh-CN" altLang="zh-CN" sz="1400" b="0" i="0" u="none" strike="noStrike" cap="none" normalizeH="0" baseline="0" dirty="0" smtClean="0">
                <a:ln>
                  <a:noFill/>
                </a:ln>
                <a:solidFill>
                  <a:srgbClr val="000000"/>
                </a:solidFill>
                <a:effectLst/>
                <a:latin typeface="宋体" panose="02010600030101010101" pitchFamily="2" charset="-122"/>
                <a:ea typeface="宋体" panose="02010600030101010101" pitchFamily="2" charset="-122"/>
              </a:rPr>
            </a:br>
            <a:r>
              <a:rPr kumimoji="0" lang="zh-CN" altLang="zh-CN" sz="1400" b="0" i="0" u="none" strike="noStrike" cap="none" normalizeH="0" baseline="0" dirty="0" smtClean="0">
                <a:ln>
                  <a:noFill/>
                </a:ln>
                <a:solidFill>
                  <a:srgbClr val="000000"/>
                </a:solidFill>
                <a:effectLst/>
                <a:latin typeface="宋体" panose="02010600030101010101" pitchFamily="2" charset="-122"/>
                <a:ea typeface="宋体" panose="02010600030101010101" pitchFamily="2" charset="-122"/>
              </a:rPr>
              <a:t>        </a:t>
            </a:r>
            <a:r>
              <a:rPr kumimoji="0" lang="zh-CN" altLang="zh-CN" sz="1400" b="1" i="0" u="none" strike="noStrike" cap="none" normalizeH="0" baseline="0" dirty="0" smtClean="0">
                <a:ln>
                  <a:noFill/>
                </a:ln>
                <a:solidFill>
                  <a:srgbClr val="660E7A"/>
                </a:solidFill>
                <a:effectLst/>
                <a:latin typeface="宋体" panose="02010600030101010101" pitchFamily="2" charset="-122"/>
                <a:ea typeface="宋体" panose="02010600030101010101" pitchFamily="2" charset="-122"/>
              </a:rPr>
              <a:t>role</a:t>
            </a:r>
            <a:r>
              <a:rPr kumimoji="0" lang="zh-CN" altLang="zh-CN" sz="1400" b="0" i="0" u="none" strike="noStrike" cap="none" normalizeH="0" baseline="0" dirty="0" smtClean="0">
                <a:ln>
                  <a:noFill/>
                </a:ln>
                <a:solidFill>
                  <a:srgbClr val="000000"/>
                </a:solidFill>
                <a:effectLst/>
                <a:latin typeface="宋体" panose="02010600030101010101" pitchFamily="2" charset="-122"/>
                <a:ea typeface="宋体" panose="02010600030101010101" pitchFamily="2" charset="-122"/>
              </a:rPr>
              <a:t>: </a:t>
            </a:r>
            <a:r>
              <a:rPr kumimoji="0" lang="zh-CN" altLang="zh-CN" sz="1400" b="0" i="0" u="none" strike="noStrike" cap="none" normalizeH="0" baseline="0" dirty="0" smtClean="0">
                <a:ln>
                  <a:noFill/>
                </a:ln>
                <a:solidFill>
                  <a:srgbClr val="0000FF"/>
                </a:solidFill>
                <a:effectLst/>
                <a:latin typeface="宋体" panose="02010600030101010101" pitchFamily="2" charset="-122"/>
                <a:ea typeface="宋体" panose="02010600030101010101" pitchFamily="2" charset="-122"/>
              </a:rPr>
              <a:t>1</a:t>
            </a:r>
            <a:r>
              <a:rPr kumimoji="0" lang="zh-CN" altLang="zh-CN" sz="1400" b="0" i="0" u="none" strike="noStrike" cap="none" normalizeH="0" baseline="0" dirty="0" smtClean="0">
                <a:ln>
                  <a:noFill/>
                </a:ln>
                <a:solidFill>
                  <a:srgbClr val="000000"/>
                </a:solidFill>
                <a:effectLst/>
                <a:latin typeface="宋体" panose="02010600030101010101" pitchFamily="2" charset="-122"/>
                <a:ea typeface="宋体" panose="02010600030101010101" pitchFamily="2" charset="-122"/>
              </a:rPr>
              <a:t>,</a:t>
            </a:r>
            <a:br>
              <a:rPr kumimoji="0" lang="zh-CN" altLang="zh-CN" sz="1400" b="0" i="0" u="none" strike="noStrike" cap="none" normalizeH="0" baseline="0" dirty="0" smtClean="0">
                <a:ln>
                  <a:noFill/>
                </a:ln>
                <a:solidFill>
                  <a:srgbClr val="000000"/>
                </a:solidFill>
                <a:effectLst/>
                <a:latin typeface="宋体" panose="02010600030101010101" pitchFamily="2" charset="-122"/>
                <a:ea typeface="宋体" panose="02010600030101010101" pitchFamily="2" charset="-122"/>
              </a:rPr>
            </a:br>
            <a:r>
              <a:rPr kumimoji="0" lang="zh-CN" altLang="zh-CN" sz="1400" b="0" i="0" u="none" strike="noStrike" cap="none" normalizeH="0" baseline="0" dirty="0" smtClean="0">
                <a:ln>
                  <a:noFill/>
                </a:ln>
                <a:solidFill>
                  <a:srgbClr val="000000"/>
                </a:solidFill>
                <a:effectLst/>
                <a:latin typeface="宋体" panose="02010600030101010101" pitchFamily="2" charset="-122"/>
                <a:ea typeface="宋体" panose="02010600030101010101" pitchFamily="2" charset="-122"/>
              </a:rPr>
              <a:t>        </a:t>
            </a:r>
            <a:r>
              <a:rPr kumimoji="0" lang="zh-CN" altLang="zh-CN" sz="1400" b="1" i="0" u="none" strike="noStrike" cap="none" normalizeH="0" baseline="0" dirty="0" smtClean="0">
                <a:ln>
                  <a:noFill/>
                </a:ln>
                <a:solidFill>
                  <a:srgbClr val="660E7A"/>
                </a:solidFill>
                <a:effectLst/>
                <a:latin typeface="宋体" panose="02010600030101010101" pitchFamily="2" charset="-122"/>
                <a:ea typeface="宋体" panose="02010600030101010101" pitchFamily="2" charset="-122"/>
              </a:rPr>
              <a:t>realname</a:t>
            </a:r>
            <a:r>
              <a:rPr kumimoji="0" lang="zh-CN" altLang="zh-CN" sz="1400" b="0" i="0" u="none" strike="noStrike" cap="none" normalizeH="0" baseline="0" dirty="0" smtClean="0">
                <a:ln>
                  <a:noFill/>
                </a:ln>
                <a:solidFill>
                  <a:srgbClr val="000000"/>
                </a:solidFill>
                <a:effectLst/>
                <a:latin typeface="宋体" panose="02010600030101010101" pitchFamily="2" charset="-122"/>
                <a:ea typeface="宋体" panose="02010600030101010101" pitchFamily="2" charset="-122"/>
              </a:rPr>
              <a:t>: </a:t>
            </a:r>
            <a:r>
              <a:rPr kumimoji="0" lang="zh-CN" altLang="zh-CN" sz="1400" b="1" i="0" u="none" strike="noStrike" cap="none" normalizeH="0" baseline="0" dirty="0" smtClean="0">
                <a:ln>
                  <a:noFill/>
                </a:ln>
                <a:solidFill>
                  <a:srgbClr val="008000"/>
                </a:solidFill>
                <a:effectLst/>
                <a:latin typeface="宋体" panose="02010600030101010101" pitchFamily="2" charset="-122"/>
                <a:ea typeface="宋体" panose="02010600030101010101" pitchFamily="2" charset="-122"/>
              </a:rPr>
              <a:t>"hasi"</a:t>
            </a:r>
            <a:r>
              <a:rPr kumimoji="0" lang="zh-CN" altLang="zh-CN" sz="1400" b="0" i="0" u="none" strike="noStrike" cap="none" normalizeH="0" baseline="0" dirty="0" smtClean="0">
                <a:ln>
                  <a:noFill/>
                </a:ln>
                <a:solidFill>
                  <a:srgbClr val="000000"/>
                </a:solidFill>
                <a:effectLst/>
                <a:latin typeface="宋体" panose="02010600030101010101" pitchFamily="2" charset="-122"/>
                <a:ea typeface="宋体" panose="02010600030101010101" pitchFamily="2" charset="-122"/>
              </a:rPr>
              <a:t>,</a:t>
            </a:r>
            <a:br>
              <a:rPr kumimoji="0" lang="zh-CN" altLang="zh-CN" sz="1400" b="0" i="0" u="none" strike="noStrike" cap="none" normalizeH="0" baseline="0" dirty="0" smtClean="0">
                <a:ln>
                  <a:noFill/>
                </a:ln>
                <a:solidFill>
                  <a:srgbClr val="000000"/>
                </a:solidFill>
                <a:effectLst/>
                <a:latin typeface="宋体" panose="02010600030101010101" pitchFamily="2" charset="-122"/>
                <a:ea typeface="宋体" panose="02010600030101010101" pitchFamily="2" charset="-122"/>
              </a:rPr>
            </a:br>
            <a:r>
              <a:rPr kumimoji="0" lang="zh-CN" altLang="zh-CN" sz="1400" b="0" i="0" u="none" strike="noStrike" cap="none" normalizeH="0" baseline="0" dirty="0" smtClean="0">
                <a:ln>
                  <a:noFill/>
                </a:ln>
                <a:solidFill>
                  <a:srgbClr val="000000"/>
                </a:solidFill>
                <a:effectLst/>
                <a:latin typeface="宋体" panose="02010600030101010101" pitchFamily="2" charset="-122"/>
                <a:ea typeface="宋体" panose="02010600030101010101" pitchFamily="2" charset="-122"/>
              </a:rPr>
              <a:t>        </a:t>
            </a:r>
            <a:r>
              <a:rPr kumimoji="0" lang="zh-CN" altLang="zh-CN" sz="1400" b="1" i="0" u="none" strike="noStrike" cap="none" normalizeH="0" baseline="0" dirty="0" smtClean="0">
                <a:ln>
                  <a:noFill/>
                </a:ln>
                <a:solidFill>
                  <a:srgbClr val="660E7A"/>
                </a:solidFill>
                <a:effectLst/>
                <a:latin typeface="宋体" panose="02010600030101010101" pitchFamily="2" charset="-122"/>
                <a:ea typeface="宋体" panose="02010600030101010101" pitchFamily="2" charset="-122"/>
              </a:rPr>
              <a:t>pinyin</a:t>
            </a:r>
            <a:r>
              <a:rPr kumimoji="0" lang="zh-CN" altLang="zh-CN" sz="1400" b="0" i="0" u="none" strike="noStrike" cap="none" normalizeH="0" baseline="0" dirty="0" smtClean="0">
                <a:ln>
                  <a:noFill/>
                </a:ln>
                <a:solidFill>
                  <a:srgbClr val="000000"/>
                </a:solidFill>
                <a:effectLst/>
                <a:latin typeface="宋体" panose="02010600030101010101" pitchFamily="2" charset="-122"/>
                <a:ea typeface="宋体" panose="02010600030101010101" pitchFamily="2" charset="-122"/>
              </a:rPr>
              <a:t>: </a:t>
            </a:r>
            <a:r>
              <a:rPr kumimoji="0" lang="zh-CN" altLang="zh-CN" sz="1400" b="1" i="0" u="none" strike="noStrike" cap="none" normalizeH="0" baseline="0" dirty="0" smtClean="0">
                <a:ln>
                  <a:noFill/>
                </a:ln>
                <a:solidFill>
                  <a:srgbClr val="008000"/>
                </a:solidFill>
                <a:effectLst/>
                <a:latin typeface="宋体" panose="02010600030101010101" pitchFamily="2" charset="-122"/>
                <a:ea typeface="宋体" panose="02010600030101010101" pitchFamily="2" charset="-122"/>
              </a:rPr>
              <a:t>"hasi"</a:t>
            </a:r>
            <a:r>
              <a:rPr kumimoji="0" lang="zh-CN" altLang="zh-CN" sz="1400" b="0" i="0" u="none" strike="noStrike" cap="none" normalizeH="0" baseline="0" dirty="0" smtClean="0">
                <a:ln>
                  <a:noFill/>
                </a:ln>
                <a:solidFill>
                  <a:srgbClr val="000000"/>
                </a:solidFill>
                <a:effectLst/>
                <a:latin typeface="宋体" panose="02010600030101010101" pitchFamily="2" charset="-122"/>
                <a:ea typeface="宋体" panose="02010600030101010101" pitchFamily="2" charset="-122"/>
              </a:rPr>
              <a:t>,</a:t>
            </a:r>
            <a:br>
              <a:rPr kumimoji="0" lang="zh-CN" altLang="zh-CN" sz="1400" b="0" i="0" u="none" strike="noStrike" cap="none" normalizeH="0" baseline="0" dirty="0" smtClean="0">
                <a:ln>
                  <a:noFill/>
                </a:ln>
                <a:solidFill>
                  <a:srgbClr val="000000"/>
                </a:solidFill>
                <a:effectLst/>
                <a:latin typeface="宋体" panose="02010600030101010101" pitchFamily="2" charset="-122"/>
                <a:ea typeface="宋体" panose="02010600030101010101" pitchFamily="2" charset="-122"/>
              </a:rPr>
            </a:br>
            <a:r>
              <a:rPr kumimoji="0" lang="zh-CN" altLang="zh-CN" sz="1400" b="0" i="0" u="none" strike="noStrike" cap="none" normalizeH="0" baseline="0" dirty="0" smtClean="0">
                <a:ln>
                  <a:noFill/>
                </a:ln>
                <a:solidFill>
                  <a:srgbClr val="000000"/>
                </a:solidFill>
                <a:effectLst/>
                <a:latin typeface="宋体" panose="02010600030101010101" pitchFamily="2" charset="-122"/>
                <a:ea typeface="宋体" panose="02010600030101010101" pitchFamily="2" charset="-122"/>
              </a:rPr>
              <a:t>        </a:t>
            </a:r>
            <a:r>
              <a:rPr kumimoji="0" lang="zh-CN" altLang="zh-CN" sz="1400" b="1" i="0" u="none" strike="noStrike" cap="none" normalizeH="0" baseline="0" dirty="0" smtClean="0">
                <a:ln>
                  <a:noFill/>
                </a:ln>
                <a:solidFill>
                  <a:srgbClr val="660E7A"/>
                </a:solidFill>
                <a:effectLst/>
                <a:latin typeface="宋体" panose="02010600030101010101" pitchFamily="2" charset="-122"/>
                <a:ea typeface="宋体" panose="02010600030101010101" pitchFamily="2" charset="-122"/>
              </a:rPr>
              <a:t>mobile</a:t>
            </a:r>
            <a:r>
              <a:rPr kumimoji="0" lang="zh-CN" altLang="zh-CN" sz="1400" b="0" i="0" u="none" strike="noStrike" cap="none" normalizeH="0" baseline="0" dirty="0" smtClean="0">
                <a:ln>
                  <a:noFill/>
                </a:ln>
                <a:solidFill>
                  <a:srgbClr val="000000"/>
                </a:solidFill>
                <a:effectLst/>
                <a:latin typeface="宋体" panose="02010600030101010101" pitchFamily="2" charset="-122"/>
                <a:ea typeface="宋体" panose="02010600030101010101" pitchFamily="2" charset="-122"/>
              </a:rPr>
              <a:t>: </a:t>
            </a:r>
            <a:r>
              <a:rPr kumimoji="0" lang="zh-CN" altLang="zh-CN" sz="1400" b="1" i="0" u="none" strike="noStrike" cap="none" normalizeH="0" baseline="0" dirty="0" smtClean="0">
                <a:ln>
                  <a:noFill/>
                </a:ln>
                <a:solidFill>
                  <a:srgbClr val="008000"/>
                </a:solidFill>
                <a:effectLst/>
                <a:latin typeface="宋体" panose="02010600030101010101" pitchFamily="2" charset="-122"/>
                <a:ea typeface="宋体" panose="02010600030101010101" pitchFamily="2" charset="-122"/>
              </a:rPr>
              <a:t>""</a:t>
            </a:r>
            <a:br>
              <a:rPr kumimoji="0" lang="zh-CN" altLang="zh-CN" sz="1400" b="1" i="0" u="none" strike="noStrike" cap="none" normalizeH="0" baseline="0" dirty="0" smtClean="0">
                <a:ln>
                  <a:noFill/>
                </a:ln>
                <a:solidFill>
                  <a:srgbClr val="008000"/>
                </a:solidFill>
                <a:effectLst/>
                <a:latin typeface="宋体" panose="02010600030101010101" pitchFamily="2" charset="-122"/>
                <a:ea typeface="宋体" panose="02010600030101010101" pitchFamily="2" charset="-122"/>
              </a:rPr>
            </a:br>
            <a:r>
              <a:rPr kumimoji="0" lang="zh-CN" altLang="zh-CN" sz="1400" b="1" i="0" u="none" strike="noStrike" cap="none" normalizeH="0" baseline="0" dirty="0" smtClean="0">
                <a:ln>
                  <a:noFill/>
                </a:ln>
                <a:solidFill>
                  <a:srgbClr val="008000"/>
                </a:solidFill>
                <a:effectLst/>
                <a:latin typeface="宋体" panose="02010600030101010101" pitchFamily="2" charset="-122"/>
                <a:ea typeface="宋体" panose="02010600030101010101" pitchFamily="2" charset="-122"/>
              </a:rPr>
              <a:t>    </a:t>
            </a:r>
            <a:r>
              <a:rPr kumimoji="0" lang="zh-CN" altLang="zh-CN" sz="1400" b="0" i="0" u="none" strike="noStrike" cap="none" normalizeH="0" baseline="0" dirty="0" smtClean="0">
                <a:ln>
                  <a:noFill/>
                </a:ln>
                <a:solidFill>
                  <a:srgbClr val="000000"/>
                </a:solidFill>
                <a:effectLst/>
                <a:latin typeface="宋体" panose="02010600030101010101" pitchFamily="2" charset="-122"/>
                <a:ea typeface="宋体" panose="02010600030101010101" pitchFamily="2" charset="-122"/>
              </a:rPr>
              <a:t>};</a:t>
            </a:r>
            <a:br>
              <a:rPr kumimoji="0" lang="zh-CN" altLang="zh-CN" sz="1400" b="0" i="0" u="none" strike="noStrike" cap="none" normalizeH="0" baseline="0" dirty="0" smtClean="0">
                <a:ln>
                  <a:noFill/>
                </a:ln>
                <a:solidFill>
                  <a:srgbClr val="000000"/>
                </a:solidFill>
                <a:effectLst/>
                <a:latin typeface="宋体" panose="02010600030101010101" pitchFamily="2" charset="-122"/>
                <a:ea typeface="宋体" panose="02010600030101010101" pitchFamily="2" charset="-122"/>
              </a:rPr>
            </a:br>
            <a:r>
              <a:rPr kumimoji="0" lang="zh-CN" altLang="zh-CN" sz="1400" b="0" i="0" u="none" strike="noStrike" cap="none" normalizeH="0" baseline="0" dirty="0" smtClean="0">
                <a:ln>
                  <a:noFill/>
                </a:ln>
                <a:solidFill>
                  <a:srgbClr val="000000"/>
                </a:solidFill>
                <a:effectLst/>
                <a:latin typeface="宋体" panose="02010600030101010101" pitchFamily="2" charset="-122"/>
                <a:ea typeface="宋体" panose="02010600030101010101" pitchFamily="2" charset="-122"/>
              </a:rPr>
              <a:t>    json.</a:t>
            </a:r>
            <a:r>
              <a:rPr kumimoji="0" lang="zh-CN" altLang="zh-CN" sz="1400" b="1" i="0" u="none" strike="noStrike" cap="none" normalizeH="0" baseline="0" dirty="0" smtClean="0">
                <a:ln>
                  <a:noFill/>
                </a:ln>
                <a:solidFill>
                  <a:srgbClr val="660E7A"/>
                </a:solidFill>
                <a:effectLst/>
                <a:latin typeface="宋体" panose="02010600030101010101" pitchFamily="2" charset="-122"/>
                <a:ea typeface="宋体" panose="02010600030101010101" pitchFamily="2" charset="-122"/>
              </a:rPr>
              <a:t>yunxin </a:t>
            </a:r>
            <a:r>
              <a:rPr kumimoji="0" lang="zh-CN" altLang="zh-CN" sz="1400" b="0" i="0" u="none" strike="noStrike" cap="none" normalizeH="0" baseline="0" dirty="0" smtClean="0">
                <a:ln>
                  <a:noFill/>
                </a:ln>
                <a:solidFill>
                  <a:srgbClr val="000000"/>
                </a:solidFill>
                <a:effectLst/>
                <a:latin typeface="宋体" panose="02010600030101010101" pitchFamily="2" charset="-122"/>
                <a:ea typeface="宋体" panose="02010600030101010101" pitchFamily="2" charset="-122"/>
              </a:rPr>
              <a:t>= {</a:t>
            </a:r>
            <a:br>
              <a:rPr kumimoji="0" lang="zh-CN" altLang="zh-CN" sz="1400" b="0" i="0" u="none" strike="noStrike" cap="none" normalizeH="0" baseline="0" dirty="0" smtClean="0">
                <a:ln>
                  <a:noFill/>
                </a:ln>
                <a:solidFill>
                  <a:srgbClr val="000000"/>
                </a:solidFill>
                <a:effectLst/>
                <a:latin typeface="宋体" panose="02010600030101010101" pitchFamily="2" charset="-122"/>
                <a:ea typeface="宋体" panose="02010600030101010101" pitchFamily="2" charset="-122"/>
              </a:rPr>
            </a:br>
            <a:r>
              <a:rPr kumimoji="0" lang="zh-CN" altLang="zh-CN" sz="1400" b="0" i="0" u="none" strike="noStrike" cap="none" normalizeH="0" baseline="0" dirty="0" smtClean="0">
                <a:ln>
                  <a:noFill/>
                </a:ln>
                <a:solidFill>
                  <a:srgbClr val="000000"/>
                </a:solidFill>
                <a:effectLst/>
                <a:latin typeface="宋体" panose="02010600030101010101" pitchFamily="2" charset="-122"/>
                <a:ea typeface="宋体" panose="02010600030101010101" pitchFamily="2" charset="-122"/>
              </a:rPr>
              <a:t>        </a:t>
            </a:r>
            <a:r>
              <a:rPr kumimoji="0" lang="zh-CN" altLang="zh-CN" sz="1400" b="1" i="0" u="none" strike="noStrike" cap="none" normalizeH="0" baseline="0" dirty="0" smtClean="0">
                <a:ln>
                  <a:noFill/>
                </a:ln>
                <a:solidFill>
                  <a:srgbClr val="660E7A"/>
                </a:solidFill>
                <a:effectLst/>
                <a:latin typeface="宋体" panose="02010600030101010101" pitchFamily="2" charset="-122"/>
                <a:ea typeface="宋体" panose="02010600030101010101" pitchFamily="2" charset="-122"/>
              </a:rPr>
              <a:t>token</a:t>
            </a:r>
            <a:r>
              <a:rPr kumimoji="0" lang="zh-CN" altLang="zh-CN" sz="1400" b="0" i="0" u="none" strike="noStrike" cap="none" normalizeH="0" baseline="0" dirty="0" smtClean="0">
                <a:ln>
                  <a:noFill/>
                </a:ln>
                <a:solidFill>
                  <a:srgbClr val="000000"/>
                </a:solidFill>
                <a:effectLst/>
                <a:latin typeface="宋体" panose="02010600030101010101" pitchFamily="2" charset="-122"/>
                <a:ea typeface="宋体" panose="02010600030101010101" pitchFamily="2" charset="-122"/>
              </a:rPr>
              <a:t>: </a:t>
            </a:r>
            <a:r>
              <a:rPr kumimoji="0" lang="zh-CN" altLang="zh-CN" sz="1400" b="1" i="0" u="none" strike="noStrike" cap="none" normalizeH="0" baseline="0" dirty="0" smtClean="0">
                <a:ln>
                  <a:noFill/>
                </a:ln>
                <a:solidFill>
                  <a:srgbClr val="008000"/>
                </a:solidFill>
                <a:effectLst/>
                <a:latin typeface="宋体" panose="02010600030101010101" pitchFamily="2" charset="-122"/>
                <a:ea typeface="宋体" panose="02010600030101010101" pitchFamily="2" charset="-122"/>
              </a:rPr>
              <a:t>"5FB3CDBDACC9E02AA8D9FE85D3B3DDE4"</a:t>
            </a:r>
            <a:r>
              <a:rPr kumimoji="0" lang="zh-CN" altLang="zh-CN" sz="1400" b="0" i="0" u="none" strike="noStrike" cap="none" normalizeH="0" baseline="0" dirty="0" smtClean="0">
                <a:ln>
                  <a:noFill/>
                </a:ln>
                <a:solidFill>
                  <a:srgbClr val="000000"/>
                </a:solidFill>
                <a:effectLst/>
                <a:latin typeface="宋体" panose="02010600030101010101" pitchFamily="2" charset="-122"/>
                <a:ea typeface="宋体" panose="02010600030101010101" pitchFamily="2" charset="-122"/>
              </a:rPr>
              <a:t>,</a:t>
            </a:r>
            <a:br>
              <a:rPr kumimoji="0" lang="zh-CN" altLang="zh-CN" sz="1400" b="0" i="0" u="none" strike="noStrike" cap="none" normalizeH="0" baseline="0" dirty="0" smtClean="0">
                <a:ln>
                  <a:noFill/>
                </a:ln>
                <a:solidFill>
                  <a:srgbClr val="000000"/>
                </a:solidFill>
                <a:effectLst/>
                <a:latin typeface="宋体" panose="02010600030101010101" pitchFamily="2" charset="-122"/>
                <a:ea typeface="宋体" panose="02010600030101010101" pitchFamily="2" charset="-122"/>
              </a:rPr>
            </a:br>
            <a:r>
              <a:rPr kumimoji="0" lang="zh-CN" altLang="zh-CN" sz="1400" b="0" i="0" u="none" strike="noStrike" cap="none" normalizeH="0" baseline="0" dirty="0" smtClean="0">
                <a:ln>
                  <a:noFill/>
                </a:ln>
                <a:solidFill>
                  <a:srgbClr val="000000"/>
                </a:solidFill>
                <a:effectLst/>
                <a:latin typeface="宋体" panose="02010600030101010101" pitchFamily="2" charset="-122"/>
                <a:ea typeface="宋体" panose="02010600030101010101" pitchFamily="2" charset="-122"/>
              </a:rPr>
              <a:t>        </a:t>
            </a:r>
            <a:r>
              <a:rPr kumimoji="0" lang="zh-CN" altLang="zh-CN" sz="1400" b="1" i="0" u="none" strike="noStrike" cap="none" normalizeH="0" baseline="0" dirty="0" smtClean="0">
                <a:ln>
                  <a:noFill/>
                </a:ln>
                <a:solidFill>
                  <a:srgbClr val="660E7A"/>
                </a:solidFill>
                <a:effectLst/>
                <a:latin typeface="宋体" panose="02010600030101010101" pitchFamily="2" charset="-122"/>
                <a:ea typeface="宋体" panose="02010600030101010101" pitchFamily="2" charset="-122"/>
              </a:rPr>
              <a:t>account</a:t>
            </a:r>
            <a:r>
              <a:rPr kumimoji="0" lang="zh-CN" altLang="zh-CN" sz="1400" b="0" i="0" u="none" strike="noStrike" cap="none" normalizeH="0" baseline="0" dirty="0" smtClean="0">
                <a:ln>
                  <a:noFill/>
                </a:ln>
                <a:solidFill>
                  <a:srgbClr val="000000"/>
                </a:solidFill>
                <a:effectLst/>
                <a:latin typeface="宋体" panose="02010600030101010101" pitchFamily="2" charset="-122"/>
                <a:ea typeface="宋体" panose="02010600030101010101" pitchFamily="2" charset="-122"/>
              </a:rPr>
              <a:t>: </a:t>
            </a:r>
            <a:r>
              <a:rPr kumimoji="0" lang="zh-CN" altLang="zh-CN" sz="1400" b="1" i="0" u="none" strike="noStrike" cap="none" normalizeH="0" baseline="0" dirty="0" smtClean="0">
                <a:ln>
                  <a:noFill/>
                </a:ln>
                <a:solidFill>
                  <a:srgbClr val="008000"/>
                </a:solidFill>
                <a:effectLst/>
                <a:latin typeface="宋体" panose="02010600030101010101" pitchFamily="2" charset="-122"/>
                <a:ea typeface="宋体" panose="02010600030101010101" pitchFamily="2" charset="-122"/>
              </a:rPr>
              <a:t>"400a0c895445af7b0@kf@"</a:t>
            </a:r>
            <a:r>
              <a:rPr kumimoji="0" lang="zh-CN" altLang="zh-CN" sz="1400" b="0" i="0" u="none" strike="noStrike" cap="none" normalizeH="0" baseline="0" dirty="0" smtClean="0">
                <a:ln>
                  <a:noFill/>
                </a:ln>
                <a:solidFill>
                  <a:srgbClr val="000000"/>
                </a:solidFill>
                <a:effectLst/>
                <a:latin typeface="宋体" panose="02010600030101010101" pitchFamily="2" charset="-122"/>
                <a:ea typeface="宋体" panose="02010600030101010101" pitchFamily="2" charset="-122"/>
              </a:rPr>
              <a:t>,</a:t>
            </a:r>
            <a:br>
              <a:rPr kumimoji="0" lang="zh-CN" altLang="zh-CN" sz="1400" b="0" i="0" u="none" strike="noStrike" cap="none" normalizeH="0" baseline="0" dirty="0" smtClean="0">
                <a:ln>
                  <a:noFill/>
                </a:ln>
                <a:solidFill>
                  <a:srgbClr val="000000"/>
                </a:solidFill>
                <a:effectLst/>
                <a:latin typeface="宋体" panose="02010600030101010101" pitchFamily="2" charset="-122"/>
                <a:ea typeface="宋体" panose="02010600030101010101" pitchFamily="2" charset="-122"/>
              </a:rPr>
            </a:br>
            <a:r>
              <a:rPr kumimoji="0" lang="zh-CN" altLang="zh-CN" sz="1400" b="0" i="0" u="none" strike="noStrike" cap="none" normalizeH="0" baseline="0" dirty="0" smtClean="0">
                <a:ln>
                  <a:noFill/>
                </a:ln>
                <a:solidFill>
                  <a:srgbClr val="000000"/>
                </a:solidFill>
                <a:effectLst/>
                <a:latin typeface="宋体" panose="02010600030101010101" pitchFamily="2" charset="-122"/>
                <a:ea typeface="宋体" panose="02010600030101010101" pitchFamily="2" charset="-122"/>
              </a:rPr>
              <a:t>        </a:t>
            </a:r>
            <a:r>
              <a:rPr kumimoji="0" lang="zh-CN" altLang="zh-CN" sz="1400" b="1" i="0" u="none" strike="noStrike" cap="none" normalizeH="0" baseline="0" dirty="0" smtClean="0">
                <a:ln>
                  <a:noFill/>
                </a:ln>
                <a:solidFill>
                  <a:srgbClr val="660E7A"/>
                </a:solidFill>
                <a:effectLst/>
                <a:latin typeface="宋体" panose="02010600030101010101" pitchFamily="2" charset="-122"/>
                <a:ea typeface="宋体" panose="02010600030101010101" pitchFamily="2" charset="-122"/>
              </a:rPr>
              <a:t>appKey</a:t>
            </a:r>
            <a:r>
              <a:rPr kumimoji="0" lang="zh-CN" altLang="zh-CN" sz="1400" b="0" i="0" u="none" strike="noStrike" cap="none" normalizeH="0" baseline="0" dirty="0" smtClean="0">
                <a:ln>
                  <a:noFill/>
                </a:ln>
                <a:solidFill>
                  <a:srgbClr val="000000"/>
                </a:solidFill>
                <a:effectLst/>
                <a:latin typeface="宋体" panose="02010600030101010101" pitchFamily="2" charset="-122"/>
                <a:ea typeface="宋体" panose="02010600030101010101" pitchFamily="2" charset="-122"/>
              </a:rPr>
              <a:t>: </a:t>
            </a:r>
            <a:r>
              <a:rPr kumimoji="0" lang="zh-CN" altLang="zh-CN" sz="1400" b="1" i="0" u="none" strike="noStrike" cap="none" normalizeH="0" baseline="0" dirty="0" smtClean="0">
                <a:ln>
                  <a:noFill/>
                </a:ln>
                <a:solidFill>
                  <a:srgbClr val="008000"/>
                </a:solidFill>
                <a:effectLst/>
                <a:latin typeface="宋体" panose="02010600030101010101" pitchFamily="2" charset="-122"/>
                <a:ea typeface="宋体" panose="02010600030101010101" pitchFamily="2" charset="-122"/>
              </a:rPr>
              <a:t>"044865c94981c048609d5c94c1ae9c6d"</a:t>
            </a:r>
            <a:br>
              <a:rPr kumimoji="0" lang="zh-CN" altLang="zh-CN" sz="1400" b="1" i="0" u="none" strike="noStrike" cap="none" normalizeH="0" baseline="0" dirty="0" smtClean="0">
                <a:ln>
                  <a:noFill/>
                </a:ln>
                <a:solidFill>
                  <a:srgbClr val="008000"/>
                </a:solidFill>
                <a:effectLst/>
                <a:latin typeface="宋体" panose="02010600030101010101" pitchFamily="2" charset="-122"/>
                <a:ea typeface="宋体" panose="02010600030101010101" pitchFamily="2" charset="-122"/>
              </a:rPr>
            </a:br>
            <a:r>
              <a:rPr kumimoji="0" lang="zh-CN" altLang="zh-CN" sz="1400" b="1" i="0" u="none" strike="noStrike" cap="none" normalizeH="0" baseline="0" dirty="0" smtClean="0">
                <a:ln>
                  <a:noFill/>
                </a:ln>
                <a:solidFill>
                  <a:srgbClr val="008000"/>
                </a:solidFill>
                <a:effectLst/>
                <a:latin typeface="宋体" panose="02010600030101010101" pitchFamily="2" charset="-122"/>
                <a:ea typeface="宋体" panose="02010600030101010101" pitchFamily="2" charset="-122"/>
              </a:rPr>
              <a:t>    </a:t>
            </a:r>
            <a:r>
              <a:rPr kumimoji="0" lang="zh-CN" altLang="zh-CN" sz="1400" b="0" i="0" u="none" strike="noStrike" cap="none" normalizeH="0" baseline="0" dirty="0" smtClean="0">
                <a:ln>
                  <a:noFill/>
                </a:ln>
                <a:solidFill>
                  <a:srgbClr val="000000"/>
                </a:solidFill>
                <a:effectLst/>
                <a:latin typeface="宋体" panose="02010600030101010101" pitchFamily="2" charset="-122"/>
                <a:ea typeface="宋体" panose="02010600030101010101" pitchFamily="2" charset="-122"/>
              </a:rPr>
              <a:t>};</a:t>
            </a:r>
            <a:br>
              <a:rPr kumimoji="0" lang="zh-CN" altLang="zh-CN" sz="1400" b="0" i="0" u="none" strike="noStrike" cap="none" normalizeH="0" baseline="0" dirty="0" smtClean="0">
                <a:ln>
                  <a:noFill/>
                </a:ln>
                <a:solidFill>
                  <a:srgbClr val="000000"/>
                </a:solidFill>
                <a:effectLst/>
                <a:latin typeface="宋体" panose="02010600030101010101" pitchFamily="2" charset="-122"/>
                <a:ea typeface="宋体" panose="02010600030101010101" pitchFamily="2" charset="-122"/>
              </a:rPr>
            </a:br>
            <a:r>
              <a:rPr kumimoji="0" lang="zh-CN" altLang="zh-CN" sz="1400" b="0" i="0" u="none" strike="noStrike" cap="none" normalizeH="0" baseline="0" dirty="0" smtClean="0">
                <a:ln>
                  <a:noFill/>
                </a:ln>
                <a:solidFill>
                  <a:srgbClr val="000000"/>
                </a:solidFill>
                <a:effectLst/>
                <a:latin typeface="宋体" panose="02010600030101010101" pitchFamily="2" charset="-122"/>
                <a:ea typeface="宋体" panose="02010600030101010101" pitchFamily="2" charset="-122"/>
              </a:rPr>
              <a:t>    </a:t>
            </a:r>
            <a:r>
              <a:rPr kumimoji="0" lang="zh-CN" altLang="zh-CN" sz="1400" b="1" i="0" u="none" strike="noStrike" cap="none" normalizeH="0" baseline="0" dirty="0" smtClean="0">
                <a:ln>
                  <a:noFill/>
                </a:ln>
                <a:solidFill>
                  <a:srgbClr val="000080"/>
                </a:solidFill>
                <a:effectLst/>
                <a:latin typeface="宋体" panose="02010600030101010101" pitchFamily="2" charset="-122"/>
                <a:ea typeface="宋体" panose="02010600030101010101" pitchFamily="2" charset="-122"/>
              </a:rPr>
              <a:t>return </a:t>
            </a:r>
            <a:r>
              <a:rPr kumimoji="0" lang="zh-CN" altLang="zh-CN" sz="1400" b="0" i="0" u="none" strike="noStrike" cap="none" normalizeH="0" baseline="0" dirty="0" smtClean="0">
                <a:ln>
                  <a:noFill/>
                </a:ln>
                <a:solidFill>
                  <a:srgbClr val="000000"/>
                </a:solidFill>
                <a:effectLst/>
                <a:latin typeface="宋体" panose="02010600030101010101" pitchFamily="2" charset="-122"/>
                <a:ea typeface="宋体" panose="02010600030101010101" pitchFamily="2" charset="-122"/>
              </a:rPr>
              <a:t>json;</a:t>
            </a:r>
            <a:br>
              <a:rPr kumimoji="0" lang="zh-CN" altLang="zh-CN" sz="1400" b="0" i="0" u="none" strike="noStrike" cap="none" normalizeH="0" baseline="0" dirty="0" smtClean="0">
                <a:ln>
                  <a:noFill/>
                </a:ln>
                <a:solidFill>
                  <a:srgbClr val="000000"/>
                </a:solidFill>
                <a:effectLst/>
                <a:latin typeface="宋体" panose="02010600030101010101" pitchFamily="2" charset="-122"/>
                <a:ea typeface="宋体" panose="02010600030101010101" pitchFamily="2" charset="-122"/>
              </a:rPr>
            </a:br>
            <a:r>
              <a:rPr kumimoji="0" lang="zh-CN" altLang="zh-CN" sz="1400" b="0" i="0" u="none" strike="noStrike" cap="none" normalizeH="0" baseline="0" dirty="0" smtClean="0">
                <a:ln>
                  <a:noFill/>
                </a:ln>
                <a:solidFill>
                  <a:srgbClr val="000000"/>
                </a:solidFill>
                <a:effectLst/>
                <a:latin typeface="宋体" panose="02010600030101010101" pitchFamily="2" charset="-122"/>
                <a:ea typeface="宋体" panose="02010600030101010101" pitchFamily="2" charset="-122"/>
              </a:rPr>
              <a:t>};</a:t>
            </a:r>
            <a:endParaRPr kumimoji="0" lang="zh-CN" altLang="zh-CN" sz="14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138093085"/>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434316" y="2139702"/>
            <a:ext cx="4284476" cy="504056"/>
          </a:xfrm>
          <a:prstGeom prst="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CN" sz="2000" dirty="0" smtClean="0">
                <a:latin typeface="Monaco" panose="00000400000000000000" pitchFamily="2" charset="0"/>
                <a:ea typeface="微软雅黑" panose="020B0503020204020204" pitchFamily="34" charset="-122"/>
              </a:rPr>
              <a:t>&gt; </a:t>
            </a:r>
            <a:r>
              <a:rPr lang="en-US" altLang="zh-CN" sz="2000" dirty="0" err="1" smtClean="0">
                <a:latin typeface="Monaco" panose="00000400000000000000" pitchFamily="2" charset="0"/>
                <a:ea typeface="微软雅黑" panose="020B0503020204020204" pitchFamily="34" charset="-122"/>
              </a:rPr>
              <a:t>nei</a:t>
            </a:r>
            <a:r>
              <a:rPr lang="en-US" altLang="zh-CN" sz="2000" dirty="0" smtClean="0">
                <a:latin typeface="Monaco" panose="00000400000000000000" pitchFamily="2" charset="0"/>
                <a:ea typeface="微软雅黑" panose="020B0503020204020204" pitchFamily="34" charset="-122"/>
              </a:rPr>
              <a:t> mock 10680 –t 2 -f</a:t>
            </a:r>
            <a:endParaRPr lang="zh-CN" altLang="en-US" sz="2000" dirty="0">
              <a:latin typeface="Monaco" panose="00000400000000000000" pitchFamily="2" charset="0"/>
              <a:ea typeface="微软雅黑" panose="020B0503020204020204" pitchFamily="34" charset="-122"/>
            </a:endParaRPr>
          </a:p>
        </p:txBody>
      </p:sp>
      <p:pic>
        <p:nvPicPr>
          <p:cNvPr id="2" name="图片 1"/>
          <p:cNvPicPr>
            <a:picLocks noChangeAspect="1"/>
          </p:cNvPicPr>
          <p:nvPr/>
        </p:nvPicPr>
        <p:blipFill>
          <a:blip r:embed="rId2"/>
          <a:stretch>
            <a:fillRect/>
          </a:stretch>
        </p:blipFill>
        <p:spPr>
          <a:xfrm>
            <a:off x="6748378" y="488544"/>
            <a:ext cx="1460026" cy="3898751"/>
          </a:xfrm>
          <a:prstGeom prst="rect">
            <a:avLst/>
          </a:prstGeom>
          <a:ln>
            <a:noFill/>
          </a:ln>
          <a:effectLst>
            <a:outerShdw blurRad="190500" algn="tl" rotWithShape="0">
              <a:srgbClr val="000000">
                <a:alpha val="70000"/>
              </a:srgbClr>
            </a:outerShdw>
          </a:effectLst>
        </p:spPr>
      </p:pic>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6176" y="483518"/>
            <a:ext cx="4986194" cy="3908802"/>
          </a:xfrm>
          <a:prstGeom prst="rect">
            <a:avLst/>
          </a:prstGeom>
          <a:ln>
            <a:noFill/>
          </a:ln>
          <a:effectLst>
            <a:outerShdw blurRad="190500" algn="tl" rotWithShape="0">
              <a:srgbClr val="000000">
                <a:alpha val="70000"/>
              </a:srgbClr>
            </a:outerShdw>
          </a:effectLst>
        </p:spPr>
      </p:pic>
      <p:sp>
        <p:nvSpPr>
          <p:cNvPr id="7" name="矩形 6"/>
          <p:cNvSpPr/>
          <p:nvPr/>
        </p:nvSpPr>
        <p:spPr>
          <a:xfrm>
            <a:off x="2818517" y="830295"/>
            <a:ext cx="694974" cy="216024"/>
          </a:xfrm>
          <a:prstGeom prst="rect">
            <a:avLst/>
          </a:prstGeom>
          <a:noFill/>
          <a:ln w="38100"/>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
        <p:nvSpPr>
          <p:cNvPr id="8" name="矩形 7"/>
          <p:cNvSpPr/>
          <p:nvPr/>
        </p:nvSpPr>
        <p:spPr>
          <a:xfrm>
            <a:off x="2454472" y="1248641"/>
            <a:ext cx="432048" cy="189474"/>
          </a:xfrm>
          <a:prstGeom prst="rect">
            <a:avLst/>
          </a:prstGeom>
          <a:noFill/>
          <a:ln w="38100"/>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cxnSp>
        <p:nvCxnSpPr>
          <p:cNvPr id="10" name="直接箭头连接符 9"/>
          <p:cNvCxnSpPr/>
          <p:nvPr/>
        </p:nvCxnSpPr>
        <p:spPr>
          <a:xfrm>
            <a:off x="2930392" y="1506503"/>
            <a:ext cx="3888432" cy="2736304"/>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pic>
        <p:nvPicPr>
          <p:cNvPr id="12" name="图片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6176" y="483519"/>
            <a:ext cx="4986194" cy="3908802"/>
          </a:xfrm>
          <a:prstGeom prst="rect">
            <a:avLst/>
          </a:prstGeom>
          <a:ln>
            <a:noFill/>
          </a:ln>
          <a:effectLst>
            <a:outerShdw blurRad="190500" algn="tl" rotWithShape="0">
              <a:srgbClr val="000000">
                <a:alpha val="70000"/>
              </a:srgbClr>
            </a:outerShdw>
          </a:effectLst>
        </p:spPr>
      </p:pic>
      <p:sp>
        <p:nvSpPr>
          <p:cNvPr id="13" name="矩形 12"/>
          <p:cNvSpPr/>
          <p:nvPr/>
        </p:nvSpPr>
        <p:spPr>
          <a:xfrm>
            <a:off x="1998152" y="1356989"/>
            <a:ext cx="3974218" cy="2525778"/>
          </a:xfrm>
          <a:prstGeom prst="rect">
            <a:avLst/>
          </a:prstGeom>
          <a:noFill/>
          <a:ln w="38100"/>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1510409184"/>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type="lt">
                                    <p:tmAbs val="50"/>
                                  </p:iterate>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2" presetClass="entr" presetSubtype="2"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750"/>
                                        <p:tgtEl>
                                          <p:spTgt spid="2"/>
                                        </p:tgtEl>
                                        <p:attrNameLst>
                                          <p:attrName>ppt_x</p:attrName>
                                        </p:attrNameLst>
                                      </p:cBhvr>
                                      <p:tavLst>
                                        <p:tav tm="0">
                                          <p:val>
                                            <p:strVal val="#ppt_x+#ppt_w*1.125000"/>
                                          </p:val>
                                        </p:tav>
                                        <p:tav tm="100000">
                                          <p:val>
                                            <p:strVal val="#ppt_x"/>
                                          </p:val>
                                        </p:tav>
                                      </p:tavLst>
                                    </p:anim>
                                    <p:animEffect transition="in" filter="wipe(left)">
                                      <p:cBhvr>
                                        <p:cTn id="12" dur="75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grpId="1" nodeType="clickEffect">
                                  <p:stCondLst>
                                    <p:cond delay="0"/>
                                  </p:stCondLst>
                                  <p:iterate type="lt">
                                    <p:tmPct val="0"/>
                                  </p:iterate>
                                  <p:childTnLst>
                                    <p:animEffect transition="out" filter="fade">
                                      <p:cBhvr>
                                        <p:cTn id="16" dur="500"/>
                                        <p:tgtEl>
                                          <p:spTgt spid="5"/>
                                        </p:tgtEl>
                                      </p:cBhvr>
                                    </p:animEffect>
                                    <p:set>
                                      <p:cBhvr>
                                        <p:cTn id="17" dur="1" fill="hold">
                                          <p:stCondLst>
                                            <p:cond delay="499"/>
                                          </p:stCondLst>
                                        </p:cTn>
                                        <p:tgtEl>
                                          <p:spTgt spid="5"/>
                                        </p:tgtEl>
                                        <p:attrNameLst>
                                          <p:attrName>style.visibility</p:attrName>
                                        </p:attrNameLst>
                                      </p:cBhvr>
                                      <p:to>
                                        <p:strVal val="hidden"/>
                                      </p:to>
                                    </p:set>
                                  </p:childTnLst>
                                </p:cTn>
                              </p:par>
                              <p:par>
                                <p:cTn id="18" presetID="53" presetClass="entr" presetSubtype="16"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 calcmode="lin" valueType="num">
                                      <p:cBhvr>
                                        <p:cTn id="20" dur="500" fill="hold"/>
                                        <p:tgtEl>
                                          <p:spTgt spid="6"/>
                                        </p:tgtEl>
                                        <p:attrNameLst>
                                          <p:attrName>ppt_w</p:attrName>
                                        </p:attrNameLst>
                                      </p:cBhvr>
                                      <p:tavLst>
                                        <p:tav tm="0">
                                          <p:val>
                                            <p:fltVal val="0"/>
                                          </p:val>
                                        </p:tav>
                                        <p:tav tm="100000">
                                          <p:val>
                                            <p:strVal val="#ppt_w"/>
                                          </p:val>
                                        </p:tav>
                                      </p:tavLst>
                                    </p:anim>
                                    <p:anim calcmode="lin" valueType="num">
                                      <p:cBhvr>
                                        <p:cTn id="21" dur="500" fill="hold"/>
                                        <p:tgtEl>
                                          <p:spTgt spid="6"/>
                                        </p:tgtEl>
                                        <p:attrNameLst>
                                          <p:attrName>ppt_h</p:attrName>
                                        </p:attrNameLst>
                                      </p:cBhvr>
                                      <p:tavLst>
                                        <p:tav tm="0">
                                          <p:val>
                                            <p:fltVal val="0"/>
                                          </p:val>
                                        </p:tav>
                                        <p:tav tm="100000">
                                          <p:val>
                                            <p:strVal val="#ppt_h"/>
                                          </p:val>
                                        </p:tav>
                                      </p:tavLst>
                                    </p:anim>
                                    <p:animEffect transition="in" filter="fade">
                                      <p:cBhvr>
                                        <p:cTn id="22" dur="500"/>
                                        <p:tgtEl>
                                          <p:spTgt spid="6"/>
                                        </p:tgtEl>
                                      </p:cBhvr>
                                    </p:animEffect>
                                  </p:childTnLst>
                                </p:cTn>
                              </p:par>
                            </p:childTnLst>
                          </p:cTn>
                        </p:par>
                        <p:par>
                          <p:cTn id="23" fill="hold">
                            <p:stCondLst>
                              <p:cond delay="500"/>
                            </p:stCondLst>
                            <p:childTnLst>
                              <p:par>
                                <p:cTn id="24" presetID="21" presetClass="entr" presetSubtype="1" fill="hold" grpId="0" nodeType="after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wheel(1)">
                                      <p:cBhvr>
                                        <p:cTn id="26" dur="750"/>
                                        <p:tgtEl>
                                          <p:spTgt spid="7"/>
                                        </p:tgtEl>
                                      </p:cBhvr>
                                    </p:animEffect>
                                  </p:childTnLst>
                                </p:cTn>
                              </p:par>
                            </p:childTnLst>
                          </p:cTn>
                        </p:par>
                        <p:par>
                          <p:cTn id="27" fill="hold">
                            <p:stCondLst>
                              <p:cond delay="1250"/>
                            </p:stCondLst>
                            <p:childTnLst>
                              <p:par>
                                <p:cTn id="28" presetID="26" presetClass="emph" presetSubtype="0" fill="hold" grpId="1" nodeType="afterEffect">
                                  <p:stCondLst>
                                    <p:cond delay="0"/>
                                  </p:stCondLst>
                                  <p:childTnLst>
                                    <p:animEffect transition="out" filter="fade">
                                      <p:cBhvr>
                                        <p:cTn id="29" dur="750" tmFilter="0, 0; .2, .5; .8, .5; 1, 0"/>
                                        <p:tgtEl>
                                          <p:spTgt spid="7"/>
                                        </p:tgtEl>
                                      </p:cBhvr>
                                    </p:animEffect>
                                    <p:animScale>
                                      <p:cBhvr>
                                        <p:cTn id="30" dur="375" autoRev="1" fill="hold"/>
                                        <p:tgtEl>
                                          <p:spTgt spid="7"/>
                                        </p:tgtEl>
                                      </p:cBhvr>
                                      <p:by x="105000" y="105000"/>
                                    </p:animScale>
                                  </p:childTnLst>
                                </p:cTn>
                              </p:par>
                            </p:childTnLst>
                          </p:cTn>
                        </p:par>
                      </p:childTnLst>
                    </p:cTn>
                  </p:par>
                  <p:par>
                    <p:cTn id="31" fill="hold">
                      <p:stCondLst>
                        <p:cond delay="indefinite"/>
                      </p:stCondLst>
                      <p:childTnLst>
                        <p:par>
                          <p:cTn id="32" fill="hold">
                            <p:stCondLst>
                              <p:cond delay="0"/>
                            </p:stCondLst>
                            <p:childTnLst>
                              <p:par>
                                <p:cTn id="33" presetID="21" presetClass="exit" presetSubtype="1" fill="hold" grpId="2" nodeType="clickEffect">
                                  <p:stCondLst>
                                    <p:cond delay="0"/>
                                  </p:stCondLst>
                                  <p:childTnLst>
                                    <p:animEffect transition="out" filter="wheel(1)">
                                      <p:cBhvr>
                                        <p:cTn id="34" dur="750"/>
                                        <p:tgtEl>
                                          <p:spTgt spid="7"/>
                                        </p:tgtEl>
                                      </p:cBhvr>
                                    </p:animEffect>
                                    <p:set>
                                      <p:cBhvr>
                                        <p:cTn id="35" dur="1" fill="hold">
                                          <p:stCondLst>
                                            <p:cond delay="749"/>
                                          </p:stCondLst>
                                        </p:cTn>
                                        <p:tgtEl>
                                          <p:spTgt spid="7"/>
                                        </p:tgtEl>
                                        <p:attrNameLst>
                                          <p:attrName>style.visibility</p:attrName>
                                        </p:attrNameLst>
                                      </p:cBhvr>
                                      <p:to>
                                        <p:strVal val="hidden"/>
                                      </p:to>
                                    </p:set>
                                  </p:childTnLst>
                                </p:cTn>
                              </p:par>
                            </p:childTnLst>
                          </p:cTn>
                        </p:par>
                        <p:par>
                          <p:cTn id="36" fill="hold">
                            <p:stCondLst>
                              <p:cond delay="750"/>
                            </p:stCondLst>
                            <p:childTnLst>
                              <p:par>
                                <p:cTn id="37" presetID="21" presetClass="entr" presetSubtype="1" fill="hold" grpId="0" nodeType="afterEffect">
                                  <p:stCondLst>
                                    <p:cond delay="0"/>
                                  </p:stCondLst>
                                  <p:childTnLst>
                                    <p:set>
                                      <p:cBhvr>
                                        <p:cTn id="38" dur="1" fill="hold">
                                          <p:stCondLst>
                                            <p:cond delay="0"/>
                                          </p:stCondLst>
                                        </p:cTn>
                                        <p:tgtEl>
                                          <p:spTgt spid="8"/>
                                        </p:tgtEl>
                                        <p:attrNameLst>
                                          <p:attrName>style.visibility</p:attrName>
                                        </p:attrNameLst>
                                      </p:cBhvr>
                                      <p:to>
                                        <p:strVal val="visible"/>
                                      </p:to>
                                    </p:set>
                                    <p:animEffect transition="in" filter="wheel(1)">
                                      <p:cBhvr>
                                        <p:cTn id="39" dur="750"/>
                                        <p:tgtEl>
                                          <p:spTgt spid="8"/>
                                        </p:tgtEl>
                                      </p:cBhvr>
                                    </p:animEffect>
                                  </p:childTnLst>
                                </p:cTn>
                              </p:par>
                            </p:childTnLst>
                          </p:cTn>
                        </p:par>
                        <p:par>
                          <p:cTn id="40" fill="hold">
                            <p:stCondLst>
                              <p:cond delay="1500"/>
                            </p:stCondLst>
                            <p:childTnLst>
                              <p:par>
                                <p:cTn id="41" presetID="26" presetClass="emph" presetSubtype="0" fill="hold" grpId="1" nodeType="afterEffect">
                                  <p:stCondLst>
                                    <p:cond delay="0"/>
                                  </p:stCondLst>
                                  <p:childTnLst>
                                    <p:animEffect transition="out" filter="fade">
                                      <p:cBhvr>
                                        <p:cTn id="42" dur="750" tmFilter="0, 0; .2, .5; .8, .5; 1, 0"/>
                                        <p:tgtEl>
                                          <p:spTgt spid="8"/>
                                        </p:tgtEl>
                                      </p:cBhvr>
                                    </p:animEffect>
                                    <p:animScale>
                                      <p:cBhvr>
                                        <p:cTn id="43" dur="375" autoRev="1" fill="hold"/>
                                        <p:tgtEl>
                                          <p:spTgt spid="8"/>
                                        </p:tgtEl>
                                      </p:cBhvr>
                                      <p:by x="105000" y="105000"/>
                                    </p:animScale>
                                  </p:childTnLst>
                                </p:cTn>
                              </p:par>
                            </p:childTnLst>
                          </p:cTn>
                        </p:par>
                      </p:childTnLst>
                    </p:cTn>
                  </p:par>
                  <p:par>
                    <p:cTn id="44" fill="hold">
                      <p:stCondLst>
                        <p:cond delay="indefinite"/>
                      </p:stCondLst>
                      <p:childTnLst>
                        <p:par>
                          <p:cTn id="45" fill="hold">
                            <p:stCondLst>
                              <p:cond delay="0"/>
                            </p:stCondLst>
                            <p:childTnLst>
                              <p:par>
                                <p:cTn id="46" presetID="22" presetClass="entr" presetSubtype="1" fill="hold" nodeType="clickEffect">
                                  <p:stCondLst>
                                    <p:cond delay="0"/>
                                  </p:stCondLst>
                                  <p:childTnLst>
                                    <p:set>
                                      <p:cBhvr>
                                        <p:cTn id="47" dur="1" fill="hold">
                                          <p:stCondLst>
                                            <p:cond delay="0"/>
                                          </p:stCondLst>
                                        </p:cTn>
                                        <p:tgtEl>
                                          <p:spTgt spid="10"/>
                                        </p:tgtEl>
                                        <p:attrNameLst>
                                          <p:attrName>style.visibility</p:attrName>
                                        </p:attrNameLst>
                                      </p:cBhvr>
                                      <p:to>
                                        <p:strVal val="visible"/>
                                      </p:to>
                                    </p:set>
                                    <p:animEffect transition="in" filter="wipe(up)">
                                      <p:cBhvr>
                                        <p:cTn id="48" dur="750"/>
                                        <p:tgtEl>
                                          <p:spTgt spid="10"/>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xit" presetSubtype="1" fill="hold" nodeType="clickEffect">
                                  <p:stCondLst>
                                    <p:cond delay="0"/>
                                  </p:stCondLst>
                                  <p:childTnLst>
                                    <p:animEffect transition="out" filter="wipe(up)">
                                      <p:cBhvr>
                                        <p:cTn id="52" dur="500"/>
                                        <p:tgtEl>
                                          <p:spTgt spid="10"/>
                                        </p:tgtEl>
                                      </p:cBhvr>
                                    </p:animEffect>
                                    <p:set>
                                      <p:cBhvr>
                                        <p:cTn id="53" dur="1" fill="hold">
                                          <p:stCondLst>
                                            <p:cond delay="499"/>
                                          </p:stCondLst>
                                        </p:cTn>
                                        <p:tgtEl>
                                          <p:spTgt spid="10"/>
                                        </p:tgtEl>
                                        <p:attrNameLst>
                                          <p:attrName>style.visibility</p:attrName>
                                        </p:attrNameLst>
                                      </p:cBhvr>
                                      <p:to>
                                        <p:strVal val="hidden"/>
                                      </p:to>
                                    </p:set>
                                  </p:childTnLst>
                                </p:cTn>
                              </p:par>
                            </p:childTnLst>
                          </p:cTn>
                        </p:par>
                        <p:par>
                          <p:cTn id="54" fill="hold">
                            <p:stCondLst>
                              <p:cond delay="500"/>
                            </p:stCondLst>
                            <p:childTnLst>
                              <p:par>
                                <p:cTn id="55" presetID="10" presetClass="entr" presetSubtype="0" fill="hold" nodeType="afterEffect">
                                  <p:stCondLst>
                                    <p:cond delay="0"/>
                                  </p:stCondLst>
                                  <p:childTnLst>
                                    <p:set>
                                      <p:cBhvr>
                                        <p:cTn id="56" dur="1" fill="hold">
                                          <p:stCondLst>
                                            <p:cond delay="0"/>
                                          </p:stCondLst>
                                        </p:cTn>
                                        <p:tgtEl>
                                          <p:spTgt spid="12"/>
                                        </p:tgtEl>
                                        <p:attrNameLst>
                                          <p:attrName>style.visibility</p:attrName>
                                        </p:attrNameLst>
                                      </p:cBhvr>
                                      <p:to>
                                        <p:strVal val="visible"/>
                                      </p:to>
                                    </p:set>
                                    <p:animEffect transition="in" filter="fade">
                                      <p:cBhvr>
                                        <p:cTn id="57" dur="500"/>
                                        <p:tgtEl>
                                          <p:spTgt spid="12"/>
                                        </p:tgtEl>
                                      </p:cBhvr>
                                    </p:animEffect>
                                  </p:childTnLst>
                                </p:cTn>
                              </p:par>
                            </p:childTnLst>
                          </p:cTn>
                        </p:par>
                        <p:par>
                          <p:cTn id="58" fill="hold">
                            <p:stCondLst>
                              <p:cond delay="1000"/>
                            </p:stCondLst>
                            <p:childTnLst>
                              <p:par>
                                <p:cTn id="59" presetID="21" presetClass="entr" presetSubtype="1" fill="hold" grpId="0" nodeType="afterEffect">
                                  <p:stCondLst>
                                    <p:cond delay="0"/>
                                  </p:stCondLst>
                                  <p:childTnLst>
                                    <p:set>
                                      <p:cBhvr>
                                        <p:cTn id="60" dur="1" fill="hold">
                                          <p:stCondLst>
                                            <p:cond delay="0"/>
                                          </p:stCondLst>
                                        </p:cTn>
                                        <p:tgtEl>
                                          <p:spTgt spid="13"/>
                                        </p:tgtEl>
                                        <p:attrNameLst>
                                          <p:attrName>style.visibility</p:attrName>
                                        </p:attrNameLst>
                                      </p:cBhvr>
                                      <p:to>
                                        <p:strVal val="visible"/>
                                      </p:to>
                                    </p:set>
                                    <p:animEffect transition="in" filter="wheel(1)">
                                      <p:cBhvr>
                                        <p:cTn id="61" dur="750"/>
                                        <p:tgtEl>
                                          <p:spTgt spid="13"/>
                                        </p:tgtEl>
                                      </p:cBhvr>
                                    </p:animEffect>
                                  </p:childTnLst>
                                </p:cTn>
                              </p:par>
                            </p:childTnLst>
                          </p:cTn>
                        </p:par>
                        <p:par>
                          <p:cTn id="62" fill="hold">
                            <p:stCondLst>
                              <p:cond delay="1750"/>
                            </p:stCondLst>
                            <p:childTnLst>
                              <p:par>
                                <p:cTn id="63" presetID="26" presetClass="emph" presetSubtype="0" fill="hold" grpId="1" nodeType="afterEffect">
                                  <p:stCondLst>
                                    <p:cond delay="0"/>
                                  </p:stCondLst>
                                  <p:childTnLst>
                                    <p:animEffect transition="out" filter="fade">
                                      <p:cBhvr>
                                        <p:cTn id="64" dur="750" tmFilter="0, 0; .2, .5; .8, .5; 1, 0"/>
                                        <p:tgtEl>
                                          <p:spTgt spid="13"/>
                                        </p:tgtEl>
                                      </p:cBhvr>
                                    </p:animEffect>
                                    <p:animScale>
                                      <p:cBhvr>
                                        <p:cTn id="65" dur="375" autoRev="1" fill="hold"/>
                                        <p:tgtEl>
                                          <p:spTgt spid="1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7" grpId="0" animBg="1"/>
      <p:bldP spid="7" grpId="1" animBg="1"/>
      <p:bldP spid="7" grpId="2" animBg="1"/>
      <p:bldP spid="8" grpId="0" animBg="1"/>
      <p:bldP spid="8" grpId="1" animBg="1"/>
      <p:bldP spid="13" grpId="0" animBg="1"/>
      <p:bldP spid="13" grpId="1"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流程图: 接点 1"/>
          <p:cNvSpPr>
            <a:spLocks noChangeAspect="1"/>
          </p:cNvSpPr>
          <p:nvPr/>
        </p:nvSpPr>
        <p:spPr>
          <a:xfrm>
            <a:off x="2189355" y="861030"/>
            <a:ext cx="540000" cy="540000"/>
          </a:xfrm>
          <a:prstGeom prst="flowChartConnector">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sz="1200" dirty="0" smtClean="0">
                <a:latin typeface="微软雅黑" panose="020B0503020204020204" pitchFamily="34" charset="-122"/>
                <a:ea typeface="微软雅黑" panose="020B0503020204020204" pitchFamily="34" charset="-122"/>
              </a:rPr>
              <a:t>前端</a:t>
            </a:r>
            <a:endParaRPr lang="zh-CN" altLang="en-US" sz="1200" dirty="0">
              <a:latin typeface="微软雅黑" panose="020B0503020204020204" pitchFamily="34" charset="-122"/>
              <a:ea typeface="微软雅黑" panose="020B0503020204020204" pitchFamily="34" charset="-122"/>
            </a:endParaRPr>
          </a:p>
        </p:txBody>
      </p:sp>
      <p:sp>
        <p:nvSpPr>
          <p:cNvPr id="3" name="流程图: 接点 2"/>
          <p:cNvSpPr>
            <a:spLocks noChangeAspect="1"/>
          </p:cNvSpPr>
          <p:nvPr/>
        </p:nvSpPr>
        <p:spPr>
          <a:xfrm>
            <a:off x="2189355" y="3380989"/>
            <a:ext cx="540000" cy="540000"/>
          </a:xfrm>
          <a:prstGeom prst="flowChartConnector">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sz="1200" dirty="0" smtClean="0">
                <a:latin typeface="微软雅黑" panose="020B0503020204020204" pitchFamily="34" charset="-122"/>
                <a:ea typeface="微软雅黑" panose="020B0503020204020204" pitchFamily="34" charset="-122"/>
              </a:rPr>
              <a:t>后端</a:t>
            </a:r>
            <a:endParaRPr lang="zh-CN" altLang="en-US" sz="1200" dirty="0">
              <a:latin typeface="微软雅黑" panose="020B0503020204020204" pitchFamily="34" charset="-122"/>
              <a:ea typeface="微软雅黑" panose="020B0503020204020204" pitchFamily="34" charset="-122"/>
            </a:endParaRPr>
          </a:p>
        </p:txBody>
      </p:sp>
      <p:sp>
        <p:nvSpPr>
          <p:cNvPr id="4" name="矩形 3"/>
          <p:cNvSpPr/>
          <p:nvPr/>
        </p:nvSpPr>
        <p:spPr>
          <a:xfrm>
            <a:off x="3159005" y="880159"/>
            <a:ext cx="863947" cy="504056"/>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dirty="0" smtClean="0">
                <a:latin typeface="微软雅黑" panose="020B0503020204020204" pitchFamily="34" charset="-122"/>
                <a:ea typeface="微软雅黑" panose="020B0503020204020204" pitchFamily="34" charset="-122"/>
              </a:rPr>
              <a:t>设计</a:t>
            </a:r>
            <a:endParaRPr lang="zh-CN" altLang="en-US" dirty="0">
              <a:latin typeface="微软雅黑" panose="020B0503020204020204" pitchFamily="34" charset="-122"/>
              <a:ea typeface="微软雅黑" panose="020B0503020204020204" pitchFamily="34" charset="-122"/>
            </a:endParaRPr>
          </a:p>
        </p:txBody>
      </p:sp>
      <p:sp>
        <p:nvSpPr>
          <p:cNvPr id="5" name="矩形 4"/>
          <p:cNvSpPr/>
          <p:nvPr/>
        </p:nvSpPr>
        <p:spPr>
          <a:xfrm>
            <a:off x="3161463" y="3395914"/>
            <a:ext cx="861489" cy="504056"/>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dirty="0" smtClean="0">
                <a:latin typeface="微软雅黑" panose="020B0503020204020204" pitchFamily="34" charset="-122"/>
                <a:ea typeface="微软雅黑" panose="020B0503020204020204" pitchFamily="34" charset="-122"/>
              </a:rPr>
              <a:t>设计</a:t>
            </a:r>
            <a:endParaRPr lang="zh-CN" altLang="en-US" dirty="0">
              <a:latin typeface="微软雅黑" panose="020B0503020204020204" pitchFamily="34" charset="-122"/>
              <a:ea typeface="微软雅黑" panose="020B0503020204020204" pitchFamily="34" charset="-122"/>
            </a:endParaRPr>
          </a:p>
        </p:txBody>
      </p:sp>
      <p:sp>
        <p:nvSpPr>
          <p:cNvPr id="6" name="矩形 5"/>
          <p:cNvSpPr/>
          <p:nvPr/>
        </p:nvSpPr>
        <p:spPr>
          <a:xfrm>
            <a:off x="4452602" y="880159"/>
            <a:ext cx="864096" cy="504056"/>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dirty="0">
                <a:latin typeface="微软雅黑" panose="020B0503020204020204" pitchFamily="34" charset="-122"/>
                <a:ea typeface="微软雅黑" panose="020B0503020204020204" pitchFamily="34" charset="-122"/>
              </a:rPr>
              <a:t>编码</a:t>
            </a:r>
          </a:p>
        </p:txBody>
      </p:sp>
      <p:sp>
        <p:nvSpPr>
          <p:cNvPr id="7" name="矩形 6"/>
          <p:cNvSpPr/>
          <p:nvPr/>
        </p:nvSpPr>
        <p:spPr>
          <a:xfrm>
            <a:off x="4452602" y="3395914"/>
            <a:ext cx="864096" cy="504056"/>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dirty="0">
                <a:latin typeface="微软雅黑" panose="020B0503020204020204" pitchFamily="34" charset="-122"/>
                <a:ea typeface="微软雅黑" panose="020B0503020204020204" pitchFamily="34" charset="-122"/>
              </a:rPr>
              <a:t>编码</a:t>
            </a:r>
          </a:p>
        </p:txBody>
      </p:sp>
      <p:sp>
        <p:nvSpPr>
          <p:cNvPr id="8" name="矩形 7"/>
          <p:cNvSpPr/>
          <p:nvPr/>
        </p:nvSpPr>
        <p:spPr>
          <a:xfrm>
            <a:off x="5746348" y="885630"/>
            <a:ext cx="864096" cy="504056"/>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dirty="0">
                <a:latin typeface="微软雅黑" panose="020B0503020204020204" pitchFamily="34" charset="-122"/>
                <a:ea typeface="微软雅黑" panose="020B0503020204020204" pitchFamily="34" charset="-122"/>
              </a:rPr>
              <a:t>自测</a:t>
            </a:r>
          </a:p>
        </p:txBody>
      </p:sp>
      <p:sp>
        <p:nvSpPr>
          <p:cNvPr id="9" name="矩形 8"/>
          <p:cNvSpPr/>
          <p:nvPr/>
        </p:nvSpPr>
        <p:spPr>
          <a:xfrm>
            <a:off x="5746348" y="3395914"/>
            <a:ext cx="864096" cy="504056"/>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dirty="0">
                <a:latin typeface="微软雅黑" panose="020B0503020204020204" pitchFamily="34" charset="-122"/>
                <a:ea typeface="微软雅黑" panose="020B0503020204020204" pitchFamily="34" charset="-122"/>
              </a:rPr>
              <a:t>自测</a:t>
            </a:r>
          </a:p>
        </p:txBody>
      </p:sp>
      <p:sp>
        <p:nvSpPr>
          <p:cNvPr id="10" name="矩形 9"/>
          <p:cNvSpPr/>
          <p:nvPr/>
        </p:nvSpPr>
        <p:spPr>
          <a:xfrm>
            <a:off x="7049895" y="2142321"/>
            <a:ext cx="864096" cy="504056"/>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dirty="0">
                <a:latin typeface="微软雅黑" panose="020B0503020204020204" pitchFamily="34" charset="-122"/>
                <a:ea typeface="微软雅黑" panose="020B0503020204020204" pitchFamily="34" charset="-122"/>
              </a:rPr>
              <a:t>联调</a:t>
            </a:r>
          </a:p>
        </p:txBody>
      </p:sp>
      <p:sp>
        <p:nvSpPr>
          <p:cNvPr id="11" name="右箭头 10"/>
          <p:cNvSpPr/>
          <p:nvPr/>
        </p:nvSpPr>
        <p:spPr>
          <a:xfrm>
            <a:off x="2785321" y="987601"/>
            <a:ext cx="317717" cy="310154"/>
          </a:xfrm>
          <a:prstGeom prst="rightArrow">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2" name="右箭头 11"/>
          <p:cNvSpPr/>
          <p:nvPr/>
        </p:nvSpPr>
        <p:spPr>
          <a:xfrm>
            <a:off x="2785320" y="3500554"/>
            <a:ext cx="317717" cy="310154"/>
          </a:xfrm>
          <a:prstGeom prst="rightArrow">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3" name="右箭头 12"/>
          <p:cNvSpPr/>
          <p:nvPr/>
        </p:nvSpPr>
        <p:spPr>
          <a:xfrm>
            <a:off x="4078919" y="987601"/>
            <a:ext cx="317717" cy="310154"/>
          </a:xfrm>
          <a:prstGeom prst="rightArrow">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4" name="右箭头 13"/>
          <p:cNvSpPr/>
          <p:nvPr/>
        </p:nvSpPr>
        <p:spPr>
          <a:xfrm>
            <a:off x="4078918" y="3498689"/>
            <a:ext cx="317717" cy="310154"/>
          </a:xfrm>
          <a:prstGeom prst="rightArrow">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5" name="右箭头 14"/>
          <p:cNvSpPr/>
          <p:nvPr/>
        </p:nvSpPr>
        <p:spPr>
          <a:xfrm>
            <a:off x="5372664" y="982581"/>
            <a:ext cx="317717" cy="310154"/>
          </a:xfrm>
          <a:prstGeom prst="rightArrow">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6" name="右箭头 15"/>
          <p:cNvSpPr/>
          <p:nvPr/>
        </p:nvSpPr>
        <p:spPr>
          <a:xfrm>
            <a:off x="5372664" y="3500554"/>
            <a:ext cx="317717" cy="310154"/>
          </a:xfrm>
          <a:prstGeom prst="rightArrow">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7" name="矩形 16"/>
          <p:cNvSpPr/>
          <p:nvPr/>
        </p:nvSpPr>
        <p:spPr>
          <a:xfrm rot="5400000">
            <a:off x="6959705" y="766277"/>
            <a:ext cx="153740" cy="737195"/>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8" name="右箭头 17"/>
          <p:cNvSpPr/>
          <p:nvPr/>
        </p:nvSpPr>
        <p:spPr>
          <a:xfrm rot="5400000">
            <a:off x="6960648" y="1424222"/>
            <a:ext cx="1042590" cy="310154"/>
          </a:xfrm>
          <a:prstGeom prst="rightArrow">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9" name="矩形 18"/>
          <p:cNvSpPr/>
          <p:nvPr/>
        </p:nvSpPr>
        <p:spPr>
          <a:xfrm rot="5400000">
            <a:off x="6958138" y="3281749"/>
            <a:ext cx="153740" cy="737195"/>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20" name="右箭头 19"/>
          <p:cNvSpPr/>
          <p:nvPr/>
        </p:nvSpPr>
        <p:spPr>
          <a:xfrm rot="16200000">
            <a:off x="6975612" y="3065442"/>
            <a:ext cx="1012662" cy="310154"/>
          </a:xfrm>
          <a:prstGeom prst="rightArrow">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21" name="右箭头 20"/>
          <p:cNvSpPr/>
          <p:nvPr/>
        </p:nvSpPr>
        <p:spPr>
          <a:xfrm>
            <a:off x="7962695" y="2239272"/>
            <a:ext cx="317717" cy="310154"/>
          </a:xfrm>
          <a:prstGeom prst="rightArrow">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23" name="虚尾箭头 22"/>
          <p:cNvSpPr/>
          <p:nvPr/>
        </p:nvSpPr>
        <p:spPr>
          <a:xfrm rot="5400000">
            <a:off x="3313934" y="1518502"/>
            <a:ext cx="554087" cy="497192"/>
          </a:xfrm>
          <a:prstGeom prst="stripedRightArrow">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24" name="虚尾箭头 23"/>
          <p:cNvSpPr/>
          <p:nvPr/>
        </p:nvSpPr>
        <p:spPr>
          <a:xfrm rot="16200000">
            <a:off x="3315456" y="2771604"/>
            <a:ext cx="554087" cy="497192"/>
          </a:xfrm>
          <a:prstGeom prst="stripedRightArrow">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22" name="矩形 21">
            <a:hlinkClick r:id="rId2" action="ppaction://hlinksldjump"/>
          </p:cNvPr>
          <p:cNvSpPr/>
          <p:nvPr/>
        </p:nvSpPr>
        <p:spPr>
          <a:xfrm>
            <a:off x="3159005" y="2141621"/>
            <a:ext cx="863947" cy="504056"/>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CN" dirty="0" smtClean="0">
                <a:latin typeface="微软雅黑" panose="020B0503020204020204" pitchFamily="34" charset="-122"/>
                <a:ea typeface="微软雅黑" panose="020B0503020204020204" pitchFamily="34" charset="-122"/>
              </a:rPr>
              <a:t>NEI</a:t>
            </a:r>
            <a:endParaRPr lang="zh-CN" altLang="en-US" dirty="0">
              <a:latin typeface="微软雅黑" panose="020B0503020204020204" pitchFamily="34" charset="-122"/>
              <a:ea typeface="微软雅黑" panose="020B0503020204020204" pitchFamily="34" charset="-122"/>
            </a:endParaRPr>
          </a:p>
        </p:txBody>
      </p:sp>
      <p:sp>
        <p:nvSpPr>
          <p:cNvPr id="29" name="矩形 28">
            <a:hlinkClick r:id="rId3"/>
          </p:cNvPr>
          <p:cNvSpPr/>
          <p:nvPr/>
        </p:nvSpPr>
        <p:spPr>
          <a:xfrm>
            <a:off x="4452602" y="2141621"/>
            <a:ext cx="864096" cy="504056"/>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sz="1200" dirty="0" smtClean="0">
                <a:latin typeface="微软雅黑" panose="020B0503020204020204" pitchFamily="34" charset="-122"/>
                <a:ea typeface="微软雅黑" panose="020B0503020204020204" pitchFamily="34" charset="-122"/>
              </a:rPr>
              <a:t>构建工具</a:t>
            </a:r>
            <a:endParaRPr lang="zh-CN" altLang="en-US" sz="1200" dirty="0">
              <a:latin typeface="微软雅黑" panose="020B0503020204020204" pitchFamily="34" charset="-122"/>
              <a:ea typeface="微软雅黑" panose="020B0503020204020204" pitchFamily="34" charset="-122"/>
            </a:endParaRPr>
          </a:p>
        </p:txBody>
      </p:sp>
      <p:sp>
        <p:nvSpPr>
          <p:cNvPr id="30" name="虚尾箭头 29"/>
          <p:cNvSpPr/>
          <p:nvPr/>
        </p:nvSpPr>
        <p:spPr>
          <a:xfrm rot="16200000">
            <a:off x="4607607" y="1518502"/>
            <a:ext cx="554087" cy="497192"/>
          </a:xfrm>
          <a:prstGeom prst="stripedRightArrow">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31" name="虚尾箭头 30"/>
          <p:cNvSpPr/>
          <p:nvPr/>
        </p:nvSpPr>
        <p:spPr>
          <a:xfrm rot="16200000">
            <a:off x="5925508" y="1494274"/>
            <a:ext cx="505632" cy="497192"/>
          </a:xfrm>
          <a:prstGeom prst="stripedRightArrow">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32" name="虚尾箭头 31"/>
          <p:cNvSpPr/>
          <p:nvPr/>
        </p:nvSpPr>
        <p:spPr>
          <a:xfrm rot="5400000">
            <a:off x="4607607" y="2771605"/>
            <a:ext cx="554087" cy="497192"/>
          </a:xfrm>
          <a:prstGeom prst="stripedRightArrow">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34" name="矩形 33">
            <a:hlinkClick r:id="rId4"/>
          </p:cNvPr>
          <p:cNvSpPr/>
          <p:nvPr/>
        </p:nvSpPr>
        <p:spPr>
          <a:xfrm>
            <a:off x="5693392" y="2071414"/>
            <a:ext cx="979510" cy="283876"/>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sz="1200" dirty="0" smtClean="0">
                <a:latin typeface="微软雅黑" panose="020B0503020204020204" pitchFamily="34" charset="-122"/>
                <a:ea typeface="微软雅黑" panose="020B0503020204020204" pitchFamily="34" charset="-122"/>
              </a:rPr>
              <a:t>模拟容器</a:t>
            </a:r>
            <a:endParaRPr lang="zh-CN" altLang="en-US" sz="1200" dirty="0">
              <a:latin typeface="微软雅黑" panose="020B0503020204020204" pitchFamily="34" charset="-122"/>
              <a:ea typeface="微软雅黑" panose="020B0503020204020204" pitchFamily="34" charset="-122"/>
            </a:endParaRPr>
          </a:p>
        </p:txBody>
      </p:sp>
      <p:sp>
        <p:nvSpPr>
          <p:cNvPr id="37" name="矩形 36">
            <a:hlinkClick r:id="rId5" action="ppaction://hlinksldjump"/>
          </p:cNvPr>
          <p:cNvSpPr/>
          <p:nvPr/>
        </p:nvSpPr>
        <p:spPr>
          <a:xfrm>
            <a:off x="5693391" y="2428171"/>
            <a:ext cx="979511" cy="286016"/>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CN" sz="1200" b="1" dirty="0"/>
              <a:t>Phosphorus</a:t>
            </a:r>
            <a:endParaRPr lang="zh-CN" altLang="en-US" sz="1000" dirty="0">
              <a:latin typeface="微软雅黑" panose="020B0503020204020204" pitchFamily="34" charset="-122"/>
              <a:ea typeface="微软雅黑" panose="020B0503020204020204" pitchFamily="34" charset="-122"/>
            </a:endParaRPr>
          </a:p>
        </p:txBody>
      </p:sp>
      <p:sp>
        <p:nvSpPr>
          <p:cNvPr id="38" name="虚尾箭头 37"/>
          <p:cNvSpPr/>
          <p:nvPr/>
        </p:nvSpPr>
        <p:spPr>
          <a:xfrm rot="5400000">
            <a:off x="5923589" y="2793915"/>
            <a:ext cx="509469" cy="497192"/>
          </a:xfrm>
          <a:prstGeom prst="stripedRightArrow">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33" name="矩形 32"/>
          <p:cNvSpPr/>
          <p:nvPr/>
        </p:nvSpPr>
        <p:spPr>
          <a:xfrm>
            <a:off x="821203" y="2139531"/>
            <a:ext cx="864096" cy="504056"/>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dirty="0">
                <a:latin typeface="微软雅黑" panose="020B0503020204020204" pitchFamily="34" charset="-122"/>
                <a:ea typeface="微软雅黑" panose="020B0503020204020204" pitchFamily="34" charset="-122"/>
              </a:rPr>
              <a:t>交互</a:t>
            </a:r>
          </a:p>
        </p:txBody>
      </p:sp>
      <p:sp>
        <p:nvSpPr>
          <p:cNvPr id="35" name="右箭头 34"/>
          <p:cNvSpPr/>
          <p:nvPr/>
        </p:nvSpPr>
        <p:spPr>
          <a:xfrm>
            <a:off x="1172625" y="975953"/>
            <a:ext cx="878538" cy="310154"/>
          </a:xfrm>
          <a:prstGeom prst="rightArrow">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36" name="矩形 35"/>
          <p:cNvSpPr/>
          <p:nvPr/>
        </p:nvSpPr>
        <p:spPr>
          <a:xfrm>
            <a:off x="1172625" y="1203598"/>
            <a:ext cx="153740" cy="873265"/>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39" name="右箭头 38"/>
          <p:cNvSpPr/>
          <p:nvPr/>
        </p:nvSpPr>
        <p:spPr>
          <a:xfrm>
            <a:off x="1177935" y="3507854"/>
            <a:ext cx="873227" cy="310154"/>
          </a:xfrm>
          <a:prstGeom prst="rightArrow">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40" name="矩形 39"/>
          <p:cNvSpPr/>
          <p:nvPr/>
        </p:nvSpPr>
        <p:spPr>
          <a:xfrm>
            <a:off x="1178449" y="2722635"/>
            <a:ext cx="153740" cy="867221"/>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41" name="右箭头 40"/>
          <p:cNvSpPr/>
          <p:nvPr/>
        </p:nvSpPr>
        <p:spPr>
          <a:xfrm>
            <a:off x="454782" y="2240803"/>
            <a:ext cx="317717" cy="310154"/>
          </a:xfrm>
          <a:prstGeom prst="rightArrow">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42" name="矩形 41"/>
          <p:cNvSpPr/>
          <p:nvPr/>
        </p:nvSpPr>
        <p:spPr>
          <a:xfrm>
            <a:off x="5753485" y="3395914"/>
            <a:ext cx="864096" cy="504056"/>
          </a:xfrm>
          <a:prstGeom prst="rect">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dirty="0">
                <a:latin typeface="微软雅黑" panose="020B0503020204020204" pitchFamily="34" charset="-122"/>
                <a:ea typeface="微软雅黑" panose="020B0503020204020204" pitchFamily="34" charset="-122"/>
              </a:rPr>
              <a:t>自测</a:t>
            </a:r>
          </a:p>
        </p:txBody>
      </p:sp>
      <p:sp>
        <p:nvSpPr>
          <p:cNvPr id="43" name="矩形 42">
            <a:hlinkClick r:id="rId5" action="ppaction://hlinksldjump"/>
          </p:cNvPr>
          <p:cNvSpPr/>
          <p:nvPr/>
        </p:nvSpPr>
        <p:spPr>
          <a:xfrm>
            <a:off x="5693391" y="2419474"/>
            <a:ext cx="979511" cy="286016"/>
          </a:xfrm>
          <a:prstGeom prst="rect">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altLang="zh-CN" sz="1200" b="1" dirty="0"/>
              <a:t>Phosphorus</a:t>
            </a:r>
            <a:endParaRPr lang="zh-CN" altLang="en-US" sz="10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112825374"/>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750"/>
                                        <p:tgtEl>
                                          <p:spTgt spid="4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3"/>
                                        </p:tgtEl>
                                        <p:attrNameLst>
                                          <p:attrName>style.visibility</p:attrName>
                                        </p:attrNameLst>
                                      </p:cBhvr>
                                      <p:to>
                                        <p:strVal val="visible"/>
                                      </p:to>
                                    </p:set>
                                    <p:animEffect transition="in" filter="fade">
                                      <p:cBhvr>
                                        <p:cTn id="12" dur="75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3"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9556" y="135199"/>
            <a:ext cx="7884888" cy="4452775"/>
          </a:xfrm>
          <a:prstGeom prst="rect">
            <a:avLst/>
          </a:prstGeom>
          <a:ln>
            <a:noFill/>
          </a:ln>
          <a:effectLst>
            <a:outerShdw blurRad="190500" algn="tl" rotWithShape="0">
              <a:srgbClr val="000000">
                <a:alpha val="70000"/>
              </a:srgbClr>
            </a:outerShdw>
          </a:effectLst>
        </p:spPr>
      </p:pic>
      <p:sp>
        <p:nvSpPr>
          <p:cNvPr id="3" name="矩形 2"/>
          <p:cNvSpPr/>
          <p:nvPr/>
        </p:nvSpPr>
        <p:spPr>
          <a:xfrm>
            <a:off x="2139560" y="938122"/>
            <a:ext cx="288032" cy="216024"/>
          </a:xfrm>
          <a:prstGeom prst="rect">
            <a:avLst/>
          </a:prstGeom>
          <a:noFill/>
          <a:ln w="38100"/>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5807" y="135199"/>
            <a:ext cx="7884889" cy="4452775"/>
          </a:xfrm>
          <a:prstGeom prst="rect">
            <a:avLst/>
          </a:prstGeom>
          <a:ln>
            <a:noFill/>
          </a:ln>
          <a:effectLst>
            <a:outerShdw blurRad="190500" algn="tl" rotWithShape="0">
              <a:srgbClr val="000000">
                <a:alpha val="70000"/>
              </a:srgbClr>
            </a:outerShdw>
          </a:effectLst>
        </p:spPr>
      </p:pic>
      <p:sp>
        <p:nvSpPr>
          <p:cNvPr id="7" name="矩形 6"/>
          <p:cNvSpPr/>
          <p:nvPr/>
        </p:nvSpPr>
        <p:spPr>
          <a:xfrm>
            <a:off x="5638672" y="1462350"/>
            <a:ext cx="468052" cy="216024"/>
          </a:xfrm>
          <a:prstGeom prst="rect">
            <a:avLst/>
          </a:prstGeom>
          <a:noFill/>
          <a:ln w="38100"/>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pic>
        <p:nvPicPr>
          <p:cNvPr id="8" name="图片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3022" y="135494"/>
            <a:ext cx="7881422" cy="4450818"/>
          </a:xfrm>
          <a:prstGeom prst="rect">
            <a:avLst/>
          </a:prstGeom>
          <a:ln>
            <a:noFill/>
          </a:ln>
          <a:effectLst>
            <a:outerShdw blurRad="190500" algn="tl" rotWithShape="0">
              <a:srgbClr val="000000">
                <a:alpha val="70000"/>
              </a:srgbClr>
            </a:outerShdw>
          </a:effectLst>
        </p:spPr>
      </p:pic>
      <p:sp>
        <p:nvSpPr>
          <p:cNvPr id="9" name="矩形 8"/>
          <p:cNvSpPr/>
          <p:nvPr/>
        </p:nvSpPr>
        <p:spPr>
          <a:xfrm>
            <a:off x="633384" y="1170256"/>
            <a:ext cx="1794207" cy="3416056"/>
          </a:xfrm>
          <a:prstGeom prst="rect">
            <a:avLst/>
          </a:prstGeom>
          <a:noFill/>
          <a:ln w="38100"/>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pic>
        <p:nvPicPr>
          <p:cNvPr id="10" name="图片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6978" y="133537"/>
            <a:ext cx="7884888" cy="4452775"/>
          </a:xfrm>
          <a:prstGeom prst="rect">
            <a:avLst/>
          </a:prstGeom>
          <a:ln>
            <a:noFill/>
          </a:ln>
          <a:effectLst>
            <a:outerShdw blurRad="190500" algn="tl" rotWithShape="0">
              <a:srgbClr val="000000">
                <a:alpha val="70000"/>
              </a:srgbClr>
            </a:outerShdw>
          </a:effectLst>
        </p:spPr>
      </p:pic>
      <p:sp>
        <p:nvSpPr>
          <p:cNvPr id="11" name="矩形 10"/>
          <p:cNvSpPr/>
          <p:nvPr/>
        </p:nvSpPr>
        <p:spPr>
          <a:xfrm>
            <a:off x="1583668" y="1239602"/>
            <a:ext cx="792088" cy="792087"/>
          </a:xfrm>
          <a:prstGeom prst="rect">
            <a:avLst/>
          </a:prstGeom>
          <a:noFill/>
          <a:ln w="38100"/>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pic>
        <p:nvPicPr>
          <p:cNvPr id="12" name="图片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1852" y="131875"/>
            <a:ext cx="7882592" cy="4451478"/>
          </a:xfrm>
          <a:prstGeom prst="rect">
            <a:avLst/>
          </a:prstGeom>
          <a:ln>
            <a:noFill/>
          </a:ln>
          <a:effectLst>
            <a:outerShdw blurRad="190500" algn="tl" rotWithShape="0">
              <a:srgbClr val="000000">
                <a:alpha val="70000"/>
              </a:srgbClr>
            </a:outerShdw>
          </a:effectLst>
        </p:spPr>
      </p:pic>
      <p:sp>
        <p:nvSpPr>
          <p:cNvPr id="13" name="矩形 12"/>
          <p:cNvSpPr/>
          <p:nvPr/>
        </p:nvSpPr>
        <p:spPr>
          <a:xfrm>
            <a:off x="5715020" y="1606366"/>
            <a:ext cx="378042" cy="216024"/>
          </a:xfrm>
          <a:prstGeom prst="rect">
            <a:avLst/>
          </a:prstGeom>
          <a:noFill/>
          <a:ln w="38100"/>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pic>
        <p:nvPicPr>
          <p:cNvPr id="14" name="图片 1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9556" y="133831"/>
            <a:ext cx="7884888" cy="4452775"/>
          </a:xfrm>
          <a:prstGeom prst="rect">
            <a:avLst/>
          </a:prstGeom>
          <a:ln>
            <a:noFill/>
          </a:ln>
          <a:effectLst>
            <a:outerShdw blurRad="190500" algn="tl" rotWithShape="0">
              <a:srgbClr val="000000">
                <a:alpha val="70000"/>
              </a:srgbClr>
            </a:outerShdw>
          </a:effectLst>
        </p:spPr>
      </p:pic>
      <p:sp>
        <p:nvSpPr>
          <p:cNvPr id="15" name="矩形 14"/>
          <p:cNvSpPr/>
          <p:nvPr/>
        </p:nvSpPr>
        <p:spPr>
          <a:xfrm>
            <a:off x="5220072" y="1601960"/>
            <a:ext cx="1440160" cy="537741"/>
          </a:xfrm>
          <a:prstGeom prst="rect">
            <a:avLst/>
          </a:prstGeom>
          <a:noFill/>
          <a:ln w="38100"/>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
        <p:nvSpPr>
          <p:cNvPr id="16" name="矩形 15"/>
          <p:cNvSpPr/>
          <p:nvPr/>
        </p:nvSpPr>
        <p:spPr>
          <a:xfrm>
            <a:off x="7258852" y="643366"/>
            <a:ext cx="614400" cy="396044"/>
          </a:xfrm>
          <a:prstGeom prst="rect">
            <a:avLst/>
          </a:prstGeom>
          <a:noFill/>
          <a:ln w="38100"/>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pic>
        <p:nvPicPr>
          <p:cNvPr id="17" name="图片 1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29554" y="135199"/>
            <a:ext cx="7884889" cy="4452775"/>
          </a:xfrm>
          <a:prstGeom prst="rect">
            <a:avLst/>
          </a:prstGeom>
          <a:ln>
            <a:noFill/>
          </a:ln>
          <a:effectLst>
            <a:outerShdw blurRad="190500" algn="tl" rotWithShape="0">
              <a:srgbClr val="000000">
                <a:alpha val="70000"/>
              </a:srgbClr>
            </a:outerShdw>
          </a:effectLst>
        </p:spPr>
      </p:pic>
      <p:sp>
        <p:nvSpPr>
          <p:cNvPr id="6" name="矩形 5"/>
          <p:cNvSpPr/>
          <p:nvPr/>
        </p:nvSpPr>
        <p:spPr>
          <a:xfrm>
            <a:off x="5196432" y="879562"/>
            <a:ext cx="1009196" cy="438772"/>
          </a:xfrm>
          <a:prstGeom prst="rect">
            <a:avLst/>
          </a:prstGeom>
          <a:noFill/>
          <a:ln w="38100"/>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
        <p:nvSpPr>
          <p:cNvPr id="18" name="矩形 17"/>
          <p:cNvSpPr/>
          <p:nvPr/>
        </p:nvSpPr>
        <p:spPr>
          <a:xfrm>
            <a:off x="2663788" y="1637964"/>
            <a:ext cx="2484062" cy="321718"/>
          </a:xfrm>
          <a:prstGeom prst="rect">
            <a:avLst/>
          </a:prstGeom>
          <a:noFill/>
          <a:ln w="38100"/>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39495962"/>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heel(1)">
                                      <p:cBhvr>
                                        <p:cTn id="7" dur="750"/>
                                        <p:tgtEl>
                                          <p:spTgt spid="3"/>
                                        </p:tgtEl>
                                      </p:cBhvr>
                                    </p:animEffect>
                                  </p:childTnLst>
                                </p:cTn>
                              </p:par>
                            </p:childTnLst>
                          </p:cTn>
                        </p:par>
                        <p:par>
                          <p:cTn id="8" fill="hold">
                            <p:stCondLst>
                              <p:cond delay="750"/>
                            </p:stCondLst>
                            <p:childTnLst>
                              <p:par>
                                <p:cTn id="9" presetID="26" presetClass="emph" presetSubtype="0" fill="hold" grpId="1" nodeType="afterEffect">
                                  <p:stCondLst>
                                    <p:cond delay="0"/>
                                  </p:stCondLst>
                                  <p:childTnLst>
                                    <p:animEffect transition="out" filter="fade">
                                      <p:cBhvr>
                                        <p:cTn id="10" dur="750" tmFilter="0, 0; .2, .5; .8, .5; 1, 0"/>
                                        <p:tgtEl>
                                          <p:spTgt spid="3"/>
                                        </p:tgtEl>
                                      </p:cBhvr>
                                    </p:animEffect>
                                    <p:animScale>
                                      <p:cBhvr>
                                        <p:cTn id="11" dur="375" autoRev="1" fill="hold"/>
                                        <p:tgtEl>
                                          <p:spTgt spid="3"/>
                                        </p:tgtEl>
                                      </p:cBhvr>
                                      <p:by x="105000" y="105000"/>
                                    </p:animScale>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75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21" presetClass="entr" presetSubtype="1"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wheel(1)">
                                      <p:cBhvr>
                                        <p:cTn id="21" dur="750"/>
                                        <p:tgtEl>
                                          <p:spTgt spid="7"/>
                                        </p:tgtEl>
                                      </p:cBhvr>
                                    </p:animEffect>
                                  </p:childTnLst>
                                </p:cTn>
                              </p:par>
                            </p:childTnLst>
                          </p:cTn>
                        </p:par>
                        <p:par>
                          <p:cTn id="22" fill="hold">
                            <p:stCondLst>
                              <p:cond delay="750"/>
                            </p:stCondLst>
                            <p:childTnLst>
                              <p:par>
                                <p:cTn id="23" presetID="26" presetClass="emph" presetSubtype="0" fill="hold" grpId="1" nodeType="afterEffect">
                                  <p:stCondLst>
                                    <p:cond delay="0"/>
                                  </p:stCondLst>
                                  <p:childTnLst>
                                    <p:animEffect transition="out" filter="fade">
                                      <p:cBhvr>
                                        <p:cTn id="24" dur="750" tmFilter="0, 0; .2, .5; .8, .5; 1, 0"/>
                                        <p:tgtEl>
                                          <p:spTgt spid="7"/>
                                        </p:tgtEl>
                                      </p:cBhvr>
                                    </p:animEffect>
                                    <p:animScale>
                                      <p:cBhvr>
                                        <p:cTn id="25" dur="375" autoRev="1" fill="hold"/>
                                        <p:tgtEl>
                                          <p:spTgt spid="7"/>
                                        </p:tgtEl>
                                      </p:cBhvr>
                                      <p:by x="105000" y="105000"/>
                                    </p:animScale>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750"/>
                                        <p:tgtEl>
                                          <p:spTgt spid="8"/>
                                        </p:tgtEl>
                                      </p:cBhvr>
                                    </p:animEffect>
                                  </p:childTnLst>
                                </p:cTn>
                              </p:par>
                            </p:childTnLst>
                          </p:cTn>
                        </p:par>
                      </p:childTnLst>
                    </p:cTn>
                  </p:par>
                  <p:par>
                    <p:cTn id="31" fill="hold">
                      <p:stCondLst>
                        <p:cond delay="indefinite"/>
                      </p:stCondLst>
                      <p:childTnLst>
                        <p:par>
                          <p:cTn id="32" fill="hold">
                            <p:stCondLst>
                              <p:cond delay="0"/>
                            </p:stCondLst>
                            <p:childTnLst>
                              <p:par>
                                <p:cTn id="33" presetID="21" presetClass="entr" presetSubtype="1" fill="hold" grpId="0" nodeType="click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wheel(1)">
                                      <p:cBhvr>
                                        <p:cTn id="35" dur="750"/>
                                        <p:tgtEl>
                                          <p:spTgt spid="9"/>
                                        </p:tgtEl>
                                      </p:cBhvr>
                                    </p:animEffect>
                                  </p:childTnLst>
                                </p:cTn>
                              </p:par>
                            </p:childTnLst>
                          </p:cTn>
                        </p:par>
                        <p:par>
                          <p:cTn id="36" fill="hold">
                            <p:stCondLst>
                              <p:cond delay="750"/>
                            </p:stCondLst>
                            <p:childTnLst>
                              <p:par>
                                <p:cTn id="37" presetID="26" presetClass="emph" presetSubtype="0" fill="hold" grpId="1" nodeType="afterEffect">
                                  <p:stCondLst>
                                    <p:cond delay="0"/>
                                  </p:stCondLst>
                                  <p:childTnLst>
                                    <p:animEffect transition="out" filter="fade">
                                      <p:cBhvr>
                                        <p:cTn id="38" dur="750" tmFilter="0, 0; .2, .5; .8, .5; 1, 0"/>
                                        <p:tgtEl>
                                          <p:spTgt spid="9"/>
                                        </p:tgtEl>
                                      </p:cBhvr>
                                    </p:animEffect>
                                    <p:animScale>
                                      <p:cBhvr>
                                        <p:cTn id="39" dur="375" autoRev="1" fill="hold"/>
                                        <p:tgtEl>
                                          <p:spTgt spid="9"/>
                                        </p:tgtEl>
                                      </p:cBhvr>
                                      <p:by x="105000" y="105000"/>
                                    </p:animScale>
                                  </p:childTnLst>
                                </p:cTn>
                              </p:par>
                            </p:childTnLst>
                          </p:cTn>
                        </p:par>
                      </p:childTnLst>
                    </p:cTn>
                  </p:par>
                  <p:par>
                    <p:cTn id="40" fill="hold">
                      <p:stCondLst>
                        <p:cond delay="indefinite"/>
                      </p:stCondLst>
                      <p:childTnLst>
                        <p:par>
                          <p:cTn id="41" fill="hold">
                            <p:stCondLst>
                              <p:cond delay="0"/>
                            </p:stCondLst>
                            <p:childTnLst>
                              <p:par>
                                <p:cTn id="42" presetID="21" presetClass="exit" presetSubtype="1" fill="hold" grpId="2" nodeType="clickEffect">
                                  <p:stCondLst>
                                    <p:cond delay="0"/>
                                  </p:stCondLst>
                                  <p:childTnLst>
                                    <p:animEffect transition="out" filter="wheel(1)">
                                      <p:cBhvr>
                                        <p:cTn id="43" dur="750"/>
                                        <p:tgtEl>
                                          <p:spTgt spid="9"/>
                                        </p:tgtEl>
                                      </p:cBhvr>
                                    </p:animEffect>
                                    <p:set>
                                      <p:cBhvr>
                                        <p:cTn id="44" dur="1" fill="hold">
                                          <p:stCondLst>
                                            <p:cond delay="749"/>
                                          </p:stCondLst>
                                        </p:cTn>
                                        <p:tgtEl>
                                          <p:spTgt spid="9"/>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10"/>
                                        </p:tgtEl>
                                        <p:attrNameLst>
                                          <p:attrName>style.visibility</p:attrName>
                                        </p:attrNameLst>
                                      </p:cBhvr>
                                      <p:to>
                                        <p:strVal val="visible"/>
                                      </p:to>
                                    </p:set>
                                    <p:animEffect transition="in" filter="fade">
                                      <p:cBhvr>
                                        <p:cTn id="49" dur="750"/>
                                        <p:tgtEl>
                                          <p:spTgt spid="10"/>
                                        </p:tgtEl>
                                      </p:cBhvr>
                                    </p:animEffect>
                                  </p:childTnLst>
                                </p:cTn>
                              </p:par>
                            </p:childTnLst>
                          </p:cTn>
                        </p:par>
                      </p:childTnLst>
                    </p:cTn>
                  </p:par>
                  <p:par>
                    <p:cTn id="50" fill="hold">
                      <p:stCondLst>
                        <p:cond delay="indefinite"/>
                      </p:stCondLst>
                      <p:childTnLst>
                        <p:par>
                          <p:cTn id="51" fill="hold">
                            <p:stCondLst>
                              <p:cond delay="0"/>
                            </p:stCondLst>
                            <p:childTnLst>
                              <p:par>
                                <p:cTn id="52" presetID="21" presetClass="entr" presetSubtype="1" fill="hold" grpId="0" nodeType="clickEffect">
                                  <p:stCondLst>
                                    <p:cond delay="0"/>
                                  </p:stCondLst>
                                  <p:childTnLst>
                                    <p:set>
                                      <p:cBhvr>
                                        <p:cTn id="53" dur="1" fill="hold">
                                          <p:stCondLst>
                                            <p:cond delay="0"/>
                                          </p:stCondLst>
                                        </p:cTn>
                                        <p:tgtEl>
                                          <p:spTgt spid="11"/>
                                        </p:tgtEl>
                                        <p:attrNameLst>
                                          <p:attrName>style.visibility</p:attrName>
                                        </p:attrNameLst>
                                      </p:cBhvr>
                                      <p:to>
                                        <p:strVal val="visible"/>
                                      </p:to>
                                    </p:set>
                                    <p:animEffect transition="in" filter="wheel(1)">
                                      <p:cBhvr>
                                        <p:cTn id="54" dur="750"/>
                                        <p:tgtEl>
                                          <p:spTgt spid="11"/>
                                        </p:tgtEl>
                                      </p:cBhvr>
                                    </p:animEffect>
                                  </p:childTnLst>
                                </p:cTn>
                              </p:par>
                            </p:childTnLst>
                          </p:cTn>
                        </p:par>
                        <p:par>
                          <p:cTn id="55" fill="hold">
                            <p:stCondLst>
                              <p:cond delay="750"/>
                            </p:stCondLst>
                            <p:childTnLst>
                              <p:par>
                                <p:cTn id="56" presetID="26" presetClass="emph" presetSubtype="0" fill="hold" grpId="1" nodeType="afterEffect">
                                  <p:stCondLst>
                                    <p:cond delay="0"/>
                                  </p:stCondLst>
                                  <p:childTnLst>
                                    <p:animEffect transition="out" filter="fade">
                                      <p:cBhvr>
                                        <p:cTn id="57" dur="750" tmFilter="0, 0; .2, .5; .8, .5; 1, 0"/>
                                        <p:tgtEl>
                                          <p:spTgt spid="11"/>
                                        </p:tgtEl>
                                      </p:cBhvr>
                                    </p:animEffect>
                                    <p:animScale>
                                      <p:cBhvr>
                                        <p:cTn id="58" dur="375" autoRev="1" fill="hold"/>
                                        <p:tgtEl>
                                          <p:spTgt spid="11"/>
                                        </p:tgtEl>
                                      </p:cBhvr>
                                      <p:by x="105000" y="105000"/>
                                    </p:animScale>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12"/>
                                        </p:tgtEl>
                                        <p:attrNameLst>
                                          <p:attrName>style.visibility</p:attrName>
                                        </p:attrNameLst>
                                      </p:cBhvr>
                                      <p:to>
                                        <p:strVal val="visible"/>
                                      </p:to>
                                    </p:set>
                                    <p:animEffect transition="in" filter="fade">
                                      <p:cBhvr>
                                        <p:cTn id="63" dur="750"/>
                                        <p:tgtEl>
                                          <p:spTgt spid="12"/>
                                        </p:tgtEl>
                                      </p:cBhvr>
                                    </p:animEffect>
                                  </p:childTnLst>
                                </p:cTn>
                              </p:par>
                            </p:childTnLst>
                          </p:cTn>
                        </p:par>
                      </p:childTnLst>
                    </p:cTn>
                  </p:par>
                  <p:par>
                    <p:cTn id="64" fill="hold">
                      <p:stCondLst>
                        <p:cond delay="indefinite"/>
                      </p:stCondLst>
                      <p:childTnLst>
                        <p:par>
                          <p:cTn id="65" fill="hold">
                            <p:stCondLst>
                              <p:cond delay="0"/>
                            </p:stCondLst>
                            <p:childTnLst>
                              <p:par>
                                <p:cTn id="66" presetID="21" presetClass="entr" presetSubtype="1" fill="hold" grpId="0" nodeType="clickEffect">
                                  <p:stCondLst>
                                    <p:cond delay="0"/>
                                  </p:stCondLst>
                                  <p:childTnLst>
                                    <p:set>
                                      <p:cBhvr>
                                        <p:cTn id="67" dur="1" fill="hold">
                                          <p:stCondLst>
                                            <p:cond delay="0"/>
                                          </p:stCondLst>
                                        </p:cTn>
                                        <p:tgtEl>
                                          <p:spTgt spid="13"/>
                                        </p:tgtEl>
                                        <p:attrNameLst>
                                          <p:attrName>style.visibility</p:attrName>
                                        </p:attrNameLst>
                                      </p:cBhvr>
                                      <p:to>
                                        <p:strVal val="visible"/>
                                      </p:to>
                                    </p:set>
                                    <p:animEffect transition="in" filter="wheel(1)">
                                      <p:cBhvr>
                                        <p:cTn id="68" dur="750"/>
                                        <p:tgtEl>
                                          <p:spTgt spid="13"/>
                                        </p:tgtEl>
                                      </p:cBhvr>
                                    </p:animEffect>
                                  </p:childTnLst>
                                </p:cTn>
                              </p:par>
                            </p:childTnLst>
                          </p:cTn>
                        </p:par>
                        <p:par>
                          <p:cTn id="69" fill="hold">
                            <p:stCondLst>
                              <p:cond delay="750"/>
                            </p:stCondLst>
                            <p:childTnLst>
                              <p:par>
                                <p:cTn id="70" presetID="26" presetClass="emph" presetSubtype="0" fill="hold" grpId="1" nodeType="afterEffect">
                                  <p:stCondLst>
                                    <p:cond delay="0"/>
                                  </p:stCondLst>
                                  <p:childTnLst>
                                    <p:animEffect transition="out" filter="fade">
                                      <p:cBhvr>
                                        <p:cTn id="71" dur="750" tmFilter="0, 0; .2, .5; .8, .5; 1, 0"/>
                                        <p:tgtEl>
                                          <p:spTgt spid="13"/>
                                        </p:tgtEl>
                                      </p:cBhvr>
                                    </p:animEffect>
                                    <p:animScale>
                                      <p:cBhvr>
                                        <p:cTn id="72" dur="375" autoRev="1" fill="hold"/>
                                        <p:tgtEl>
                                          <p:spTgt spid="13"/>
                                        </p:tgtEl>
                                      </p:cBhvr>
                                      <p:by x="105000" y="105000"/>
                                    </p:animScale>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14"/>
                                        </p:tgtEl>
                                        <p:attrNameLst>
                                          <p:attrName>style.visibility</p:attrName>
                                        </p:attrNameLst>
                                      </p:cBhvr>
                                      <p:to>
                                        <p:strVal val="visible"/>
                                      </p:to>
                                    </p:set>
                                    <p:animEffect transition="in" filter="fade">
                                      <p:cBhvr>
                                        <p:cTn id="77" dur="750"/>
                                        <p:tgtEl>
                                          <p:spTgt spid="14"/>
                                        </p:tgtEl>
                                      </p:cBhvr>
                                    </p:animEffect>
                                  </p:childTnLst>
                                </p:cTn>
                              </p:par>
                            </p:childTnLst>
                          </p:cTn>
                        </p:par>
                      </p:childTnLst>
                    </p:cTn>
                  </p:par>
                  <p:par>
                    <p:cTn id="78" fill="hold">
                      <p:stCondLst>
                        <p:cond delay="indefinite"/>
                      </p:stCondLst>
                      <p:childTnLst>
                        <p:par>
                          <p:cTn id="79" fill="hold">
                            <p:stCondLst>
                              <p:cond delay="0"/>
                            </p:stCondLst>
                            <p:childTnLst>
                              <p:par>
                                <p:cTn id="80" presetID="21" presetClass="entr" presetSubtype="1" fill="hold" grpId="0" nodeType="clickEffect">
                                  <p:stCondLst>
                                    <p:cond delay="0"/>
                                  </p:stCondLst>
                                  <p:childTnLst>
                                    <p:set>
                                      <p:cBhvr>
                                        <p:cTn id="81" dur="1" fill="hold">
                                          <p:stCondLst>
                                            <p:cond delay="0"/>
                                          </p:stCondLst>
                                        </p:cTn>
                                        <p:tgtEl>
                                          <p:spTgt spid="15"/>
                                        </p:tgtEl>
                                        <p:attrNameLst>
                                          <p:attrName>style.visibility</p:attrName>
                                        </p:attrNameLst>
                                      </p:cBhvr>
                                      <p:to>
                                        <p:strVal val="visible"/>
                                      </p:to>
                                    </p:set>
                                    <p:animEffect transition="in" filter="wheel(1)">
                                      <p:cBhvr>
                                        <p:cTn id="82" dur="750"/>
                                        <p:tgtEl>
                                          <p:spTgt spid="15"/>
                                        </p:tgtEl>
                                      </p:cBhvr>
                                    </p:animEffect>
                                  </p:childTnLst>
                                </p:cTn>
                              </p:par>
                            </p:childTnLst>
                          </p:cTn>
                        </p:par>
                        <p:par>
                          <p:cTn id="83" fill="hold">
                            <p:stCondLst>
                              <p:cond delay="750"/>
                            </p:stCondLst>
                            <p:childTnLst>
                              <p:par>
                                <p:cTn id="84" presetID="26" presetClass="emph" presetSubtype="0" fill="hold" grpId="1" nodeType="afterEffect">
                                  <p:stCondLst>
                                    <p:cond delay="0"/>
                                  </p:stCondLst>
                                  <p:childTnLst>
                                    <p:animEffect transition="out" filter="fade">
                                      <p:cBhvr>
                                        <p:cTn id="85" dur="750" tmFilter="0, 0; .2, .5; .8, .5; 1, 0"/>
                                        <p:tgtEl>
                                          <p:spTgt spid="15"/>
                                        </p:tgtEl>
                                      </p:cBhvr>
                                    </p:animEffect>
                                    <p:animScale>
                                      <p:cBhvr>
                                        <p:cTn id="86" dur="375" autoRev="1" fill="hold"/>
                                        <p:tgtEl>
                                          <p:spTgt spid="15"/>
                                        </p:tgtEl>
                                      </p:cBhvr>
                                      <p:by x="105000" y="105000"/>
                                    </p:animScale>
                                  </p:childTnLst>
                                </p:cTn>
                              </p:par>
                            </p:childTnLst>
                          </p:cTn>
                        </p:par>
                      </p:childTnLst>
                    </p:cTn>
                  </p:par>
                  <p:par>
                    <p:cTn id="87" fill="hold">
                      <p:stCondLst>
                        <p:cond delay="indefinite"/>
                      </p:stCondLst>
                      <p:childTnLst>
                        <p:par>
                          <p:cTn id="88" fill="hold">
                            <p:stCondLst>
                              <p:cond delay="0"/>
                            </p:stCondLst>
                            <p:childTnLst>
                              <p:par>
                                <p:cTn id="89" presetID="21" presetClass="exit" presetSubtype="1" fill="hold" grpId="2" nodeType="clickEffect">
                                  <p:stCondLst>
                                    <p:cond delay="0"/>
                                  </p:stCondLst>
                                  <p:childTnLst>
                                    <p:animEffect transition="out" filter="wheel(1)">
                                      <p:cBhvr>
                                        <p:cTn id="90" dur="750"/>
                                        <p:tgtEl>
                                          <p:spTgt spid="15"/>
                                        </p:tgtEl>
                                      </p:cBhvr>
                                    </p:animEffect>
                                    <p:set>
                                      <p:cBhvr>
                                        <p:cTn id="91" dur="1" fill="hold">
                                          <p:stCondLst>
                                            <p:cond delay="749"/>
                                          </p:stCondLst>
                                        </p:cTn>
                                        <p:tgtEl>
                                          <p:spTgt spid="15"/>
                                        </p:tgtEl>
                                        <p:attrNameLst>
                                          <p:attrName>style.visibility</p:attrName>
                                        </p:attrNameLst>
                                      </p:cBhvr>
                                      <p:to>
                                        <p:strVal val="hidden"/>
                                      </p:to>
                                    </p:set>
                                  </p:childTnLst>
                                </p:cTn>
                              </p:par>
                            </p:childTnLst>
                          </p:cTn>
                        </p:par>
                        <p:par>
                          <p:cTn id="92" fill="hold">
                            <p:stCondLst>
                              <p:cond delay="750"/>
                            </p:stCondLst>
                            <p:childTnLst>
                              <p:par>
                                <p:cTn id="93" presetID="21" presetClass="entr" presetSubtype="1" fill="hold" grpId="0" nodeType="afterEffect">
                                  <p:stCondLst>
                                    <p:cond delay="0"/>
                                  </p:stCondLst>
                                  <p:childTnLst>
                                    <p:set>
                                      <p:cBhvr>
                                        <p:cTn id="94" dur="1" fill="hold">
                                          <p:stCondLst>
                                            <p:cond delay="0"/>
                                          </p:stCondLst>
                                        </p:cTn>
                                        <p:tgtEl>
                                          <p:spTgt spid="16"/>
                                        </p:tgtEl>
                                        <p:attrNameLst>
                                          <p:attrName>style.visibility</p:attrName>
                                        </p:attrNameLst>
                                      </p:cBhvr>
                                      <p:to>
                                        <p:strVal val="visible"/>
                                      </p:to>
                                    </p:set>
                                    <p:animEffect transition="in" filter="wheel(1)">
                                      <p:cBhvr>
                                        <p:cTn id="95" dur="750"/>
                                        <p:tgtEl>
                                          <p:spTgt spid="16"/>
                                        </p:tgtEl>
                                      </p:cBhvr>
                                    </p:animEffect>
                                  </p:childTnLst>
                                </p:cTn>
                              </p:par>
                            </p:childTnLst>
                          </p:cTn>
                        </p:par>
                        <p:par>
                          <p:cTn id="96" fill="hold">
                            <p:stCondLst>
                              <p:cond delay="1500"/>
                            </p:stCondLst>
                            <p:childTnLst>
                              <p:par>
                                <p:cTn id="97" presetID="26" presetClass="emph" presetSubtype="0" fill="hold" grpId="1" nodeType="afterEffect">
                                  <p:stCondLst>
                                    <p:cond delay="0"/>
                                  </p:stCondLst>
                                  <p:childTnLst>
                                    <p:animEffect transition="out" filter="fade">
                                      <p:cBhvr>
                                        <p:cTn id="98" dur="750" tmFilter="0, 0; .2, .5; .8, .5; 1, 0"/>
                                        <p:tgtEl>
                                          <p:spTgt spid="16"/>
                                        </p:tgtEl>
                                      </p:cBhvr>
                                    </p:animEffect>
                                    <p:animScale>
                                      <p:cBhvr>
                                        <p:cTn id="99" dur="375" autoRev="1" fill="hold"/>
                                        <p:tgtEl>
                                          <p:spTgt spid="16"/>
                                        </p:tgtEl>
                                      </p:cBhvr>
                                      <p:by x="105000" y="105000"/>
                                    </p:animScale>
                                  </p:childTnLst>
                                </p:cTn>
                              </p:par>
                            </p:childTnLst>
                          </p:cTn>
                        </p:par>
                      </p:childTnLst>
                    </p:cTn>
                  </p:par>
                  <p:par>
                    <p:cTn id="100" fill="hold">
                      <p:stCondLst>
                        <p:cond delay="indefinite"/>
                      </p:stCondLst>
                      <p:childTnLst>
                        <p:par>
                          <p:cTn id="101" fill="hold">
                            <p:stCondLst>
                              <p:cond delay="0"/>
                            </p:stCondLst>
                            <p:childTnLst>
                              <p:par>
                                <p:cTn id="102" presetID="10" presetClass="entr" presetSubtype="0" fill="hold" nodeType="clickEffect">
                                  <p:stCondLst>
                                    <p:cond delay="0"/>
                                  </p:stCondLst>
                                  <p:childTnLst>
                                    <p:set>
                                      <p:cBhvr>
                                        <p:cTn id="103" dur="1" fill="hold">
                                          <p:stCondLst>
                                            <p:cond delay="0"/>
                                          </p:stCondLst>
                                        </p:cTn>
                                        <p:tgtEl>
                                          <p:spTgt spid="17"/>
                                        </p:tgtEl>
                                        <p:attrNameLst>
                                          <p:attrName>style.visibility</p:attrName>
                                        </p:attrNameLst>
                                      </p:cBhvr>
                                      <p:to>
                                        <p:strVal val="visible"/>
                                      </p:to>
                                    </p:set>
                                    <p:animEffect transition="in" filter="fade">
                                      <p:cBhvr>
                                        <p:cTn id="104" dur="750"/>
                                        <p:tgtEl>
                                          <p:spTgt spid="17"/>
                                        </p:tgtEl>
                                      </p:cBhvr>
                                    </p:animEffect>
                                  </p:childTnLst>
                                </p:cTn>
                              </p:par>
                            </p:childTnLst>
                          </p:cTn>
                        </p:par>
                      </p:childTnLst>
                    </p:cTn>
                  </p:par>
                  <p:par>
                    <p:cTn id="105" fill="hold">
                      <p:stCondLst>
                        <p:cond delay="indefinite"/>
                      </p:stCondLst>
                      <p:childTnLst>
                        <p:par>
                          <p:cTn id="106" fill="hold">
                            <p:stCondLst>
                              <p:cond delay="0"/>
                            </p:stCondLst>
                            <p:childTnLst>
                              <p:par>
                                <p:cTn id="107" presetID="21" presetClass="entr" presetSubtype="1" fill="hold" grpId="0" nodeType="clickEffect">
                                  <p:stCondLst>
                                    <p:cond delay="0"/>
                                  </p:stCondLst>
                                  <p:childTnLst>
                                    <p:set>
                                      <p:cBhvr>
                                        <p:cTn id="108" dur="1" fill="hold">
                                          <p:stCondLst>
                                            <p:cond delay="0"/>
                                          </p:stCondLst>
                                        </p:cTn>
                                        <p:tgtEl>
                                          <p:spTgt spid="6"/>
                                        </p:tgtEl>
                                        <p:attrNameLst>
                                          <p:attrName>style.visibility</p:attrName>
                                        </p:attrNameLst>
                                      </p:cBhvr>
                                      <p:to>
                                        <p:strVal val="visible"/>
                                      </p:to>
                                    </p:set>
                                    <p:animEffect transition="in" filter="wheel(1)">
                                      <p:cBhvr>
                                        <p:cTn id="109" dur="750"/>
                                        <p:tgtEl>
                                          <p:spTgt spid="6"/>
                                        </p:tgtEl>
                                      </p:cBhvr>
                                    </p:animEffect>
                                  </p:childTnLst>
                                </p:cTn>
                              </p:par>
                            </p:childTnLst>
                          </p:cTn>
                        </p:par>
                        <p:par>
                          <p:cTn id="110" fill="hold">
                            <p:stCondLst>
                              <p:cond delay="750"/>
                            </p:stCondLst>
                            <p:childTnLst>
                              <p:par>
                                <p:cTn id="111" presetID="26" presetClass="emph" presetSubtype="0" fill="hold" grpId="1" nodeType="afterEffect">
                                  <p:stCondLst>
                                    <p:cond delay="0"/>
                                  </p:stCondLst>
                                  <p:childTnLst>
                                    <p:animEffect transition="out" filter="fade">
                                      <p:cBhvr>
                                        <p:cTn id="112" dur="750" tmFilter="0, 0; .2, .5; .8, .5; 1, 0"/>
                                        <p:tgtEl>
                                          <p:spTgt spid="6"/>
                                        </p:tgtEl>
                                      </p:cBhvr>
                                    </p:animEffect>
                                    <p:animScale>
                                      <p:cBhvr>
                                        <p:cTn id="113" dur="375" autoRev="1" fill="hold"/>
                                        <p:tgtEl>
                                          <p:spTgt spid="6"/>
                                        </p:tgtEl>
                                      </p:cBhvr>
                                      <p:by x="105000" y="105000"/>
                                    </p:animScale>
                                  </p:childTnLst>
                                </p:cTn>
                              </p:par>
                            </p:childTnLst>
                          </p:cTn>
                        </p:par>
                      </p:childTnLst>
                    </p:cTn>
                  </p:par>
                  <p:par>
                    <p:cTn id="114" fill="hold">
                      <p:stCondLst>
                        <p:cond delay="indefinite"/>
                      </p:stCondLst>
                      <p:childTnLst>
                        <p:par>
                          <p:cTn id="115" fill="hold">
                            <p:stCondLst>
                              <p:cond delay="0"/>
                            </p:stCondLst>
                            <p:childTnLst>
                              <p:par>
                                <p:cTn id="116" presetID="21" presetClass="exit" presetSubtype="1" fill="hold" grpId="2" nodeType="clickEffect">
                                  <p:stCondLst>
                                    <p:cond delay="0"/>
                                  </p:stCondLst>
                                  <p:childTnLst>
                                    <p:animEffect transition="out" filter="wheel(1)">
                                      <p:cBhvr>
                                        <p:cTn id="117" dur="750"/>
                                        <p:tgtEl>
                                          <p:spTgt spid="6"/>
                                        </p:tgtEl>
                                      </p:cBhvr>
                                    </p:animEffect>
                                    <p:set>
                                      <p:cBhvr>
                                        <p:cTn id="118" dur="1" fill="hold">
                                          <p:stCondLst>
                                            <p:cond delay="749"/>
                                          </p:stCondLst>
                                        </p:cTn>
                                        <p:tgtEl>
                                          <p:spTgt spid="6"/>
                                        </p:tgtEl>
                                        <p:attrNameLst>
                                          <p:attrName>style.visibility</p:attrName>
                                        </p:attrNameLst>
                                      </p:cBhvr>
                                      <p:to>
                                        <p:strVal val="hidden"/>
                                      </p:to>
                                    </p:set>
                                  </p:childTnLst>
                                </p:cTn>
                              </p:par>
                            </p:childTnLst>
                          </p:cTn>
                        </p:par>
                        <p:par>
                          <p:cTn id="119" fill="hold">
                            <p:stCondLst>
                              <p:cond delay="750"/>
                            </p:stCondLst>
                            <p:childTnLst>
                              <p:par>
                                <p:cTn id="120" presetID="21" presetClass="entr" presetSubtype="1" fill="hold" grpId="0" nodeType="afterEffect">
                                  <p:stCondLst>
                                    <p:cond delay="0"/>
                                  </p:stCondLst>
                                  <p:childTnLst>
                                    <p:set>
                                      <p:cBhvr>
                                        <p:cTn id="121" dur="1" fill="hold">
                                          <p:stCondLst>
                                            <p:cond delay="0"/>
                                          </p:stCondLst>
                                        </p:cTn>
                                        <p:tgtEl>
                                          <p:spTgt spid="18"/>
                                        </p:tgtEl>
                                        <p:attrNameLst>
                                          <p:attrName>style.visibility</p:attrName>
                                        </p:attrNameLst>
                                      </p:cBhvr>
                                      <p:to>
                                        <p:strVal val="visible"/>
                                      </p:to>
                                    </p:set>
                                    <p:animEffect transition="in" filter="wheel(1)">
                                      <p:cBhvr>
                                        <p:cTn id="122" dur="750"/>
                                        <p:tgtEl>
                                          <p:spTgt spid="18"/>
                                        </p:tgtEl>
                                      </p:cBhvr>
                                    </p:animEffect>
                                  </p:childTnLst>
                                </p:cTn>
                              </p:par>
                            </p:childTnLst>
                          </p:cTn>
                        </p:par>
                        <p:par>
                          <p:cTn id="123" fill="hold">
                            <p:stCondLst>
                              <p:cond delay="1500"/>
                            </p:stCondLst>
                            <p:childTnLst>
                              <p:par>
                                <p:cTn id="124" presetID="26" presetClass="emph" presetSubtype="0" fill="hold" grpId="1" nodeType="afterEffect">
                                  <p:stCondLst>
                                    <p:cond delay="0"/>
                                  </p:stCondLst>
                                  <p:childTnLst>
                                    <p:animEffect transition="out" filter="fade">
                                      <p:cBhvr>
                                        <p:cTn id="125" dur="750" tmFilter="0, 0; .2, .5; .8, .5; 1, 0"/>
                                        <p:tgtEl>
                                          <p:spTgt spid="18"/>
                                        </p:tgtEl>
                                      </p:cBhvr>
                                    </p:animEffect>
                                    <p:animScale>
                                      <p:cBhvr>
                                        <p:cTn id="126" dur="375" autoRev="1" fill="hold"/>
                                        <p:tgtEl>
                                          <p:spTgt spid="1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7" grpId="0" animBg="1"/>
      <p:bldP spid="7" grpId="1" animBg="1"/>
      <p:bldP spid="9" grpId="0" animBg="1"/>
      <p:bldP spid="9" grpId="1" animBg="1"/>
      <p:bldP spid="9" grpId="2" animBg="1"/>
      <p:bldP spid="11" grpId="0" animBg="1"/>
      <p:bldP spid="11" grpId="1" animBg="1"/>
      <p:bldP spid="13" grpId="0" animBg="1"/>
      <p:bldP spid="13" grpId="1" animBg="1"/>
      <p:bldP spid="15" grpId="0" animBg="1"/>
      <p:bldP spid="15" grpId="1" animBg="1"/>
      <p:bldP spid="15" grpId="2" animBg="1"/>
      <p:bldP spid="16" grpId="0" animBg="1"/>
      <p:bldP spid="16" grpId="1" animBg="1"/>
      <p:bldP spid="6" grpId="0" animBg="1"/>
      <p:bldP spid="6" grpId="1" animBg="1"/>
      <p:bldP spid="6" grpId="2" animBg="1"/>
      <p:bldP spid="18" grpId="0" animBg="1"/>
      <p:bldP spid="18" grpId="1"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流程图: 接点 1"/>
          <p:cNvSpPr>
            <a:spLocks noChangeAspect="1"/>
          </p:cNvSpPr>
          <p:nvPr/>
        </p:nvSpPr>
        <p:spPr>
          <a:xfrm>
            <a:off x="2189355" y="861030"/>
            <a:ext cx="540000" cy="540000"/>
          </a:xfrm>
          <a:prstGeom prst="flowChartConnector">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sz="1200" dirty="0" smtClean="0">
                <a:latin typeface="微软雅黑" panose="020B0503020204020204" pitchFamily="34" charset="-122"/>
                <a:ea typeface="微软雅黑" panose="020B0503020204020204" pitchFamily="34" charset="-122"/>
              </a:rPr>
              <a:t>前端</a:t>
            </a:r>
            <a:endParaRPr lang="zh-CN" altLang="en-US" sz="1200" dirty="0">
              <a:latin typeface="微软雅黑" panose="020B0503020204020204" pitchFamily="34" charset="-122"/>
              <a:ea typeface="微软雅黑" panose="020B0503020204020204" pitchFamily="34" charset="-122"/>
            </a:endParaRPr>
          </a:p>
        </p:txBody>
      </p:sp>
      <p:sp>
        <p:nvSpPr>
          <p:cNvPr id="3" name="流程图: 接点 2"/>
          <p:cNvSpPr>
            <a:spLocks noChangeAspect="1"/>
          </p:cNvSpPr>
          <p:nvPr/>
        </p:nvSpPr>
        <p:spPr>
          <a:xfrm>
            <a:off x="2189355" y="3380989"/>
            <a:ext cx="540000" cy="540000"/>
          </a:xfrm>
          <a:prstGeom prst="flowChartConnector">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sz="1200" dirty="0" smtClean="0">
                <a:latin typeface="微软雅黑" panose="020B0503020204020204" pitchFamily="34" charset="-122"/>
                <a:ea typeface="微软雅黑" panose="020B0503020204020204" pitchFamily="34" charset="-122"/>
              </a:rPr>
              <a:t>后端</a:t>
            </a:r>
            <a:endParaRPr lang="zh-CN" altLang="en-US" sz="1200" dirty="0">
              <a:latin typeface="微软雅黑" panose="020B0503020204020204" pitchFamily="34" charset="-122"/>
              <a:ea typeface="微软雅黑" panose="020B0503020204020204" pitchFamily="34" charset="-122"/>
            </a:endParaRPr>
          </a:p>
        </p:txBody>
      </p:sp>
      <p:sp>
        <p:nvSpPr>
          <p:cNvPr id="4" name="矩形 3"/>
          <p:cNvSpPr/>
          <p:nvPr/>
        </p:nvSpPr>
        <p:spPr>
          <a:xfrm>
            <a:off x="3159005" y="880159"/>
            <a:ext cx="863947" cy="504056"/>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dirty="0" smtClean="0">
                <a:latin typeface="微软雅黑" panose="020B0503020204020204" pitchFamily="34" charset="-122"/>
                <a:ea typeface="微软雅黑" panose="020B0503020204020204" pitchFamily="34" charset="-122"/>
              </a:rPr>
              <a:t>设计</a:t>
            </a:r>
            <a:endParaRPr lang="zh-CN" altLang="en-US" dirty="0">
              <a:latin typeface="微软雅黑" panose="020B0503020204020204" pitchFamily="34" charset="-122"/>
              <a:ea typeface="微软雅黑" panose="020B0503020204020204" pitchFamily="34" charset="-122"/>
            </a:endParaRPr>
          </a:p>
        </p:txBody>
      </p:sp>
      <p:sp>
        <p:nvSpPr>
          <p:cNvPr id="5" name="矩形 4"/>
          <p:cNvSpPr/>
          <p:nvPr/>
        </p:nvSpPr>
        <p:spPr>
          <a:xfrm>
            <a:off x="3161463" y="3395914"/>
            <a:ext cx="861489" cy="504056"/>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dirty="0" smtClean="0">
                <a:latin typeface="微软雅黑" panose="020B0503020204020204" pitchFamily="34" charset="-122"/>
                <a:ea typeface="微软雅黑" panose="020B0503020204020204" pitchFamily="34" charset="-122"/>
              </a:rPr>
              <a:t>设计</a:t>
            </a:r>
            <a:endParaRPr lang="zh-CN" altLang="en-US" dirty="0">
              <a:latin typeface="微软雅黑" panose="020B0503020204020204" pitchFamily="34" charset="-122"/>
              <a:ea typeface="微软雅黑" panose="020B0503020204020204" pitchFamily="34" charset="-122"/>
            </a:endParaRPr>
          </a:p>
        </p:txBody>
      </p:sp>
      <p:sp>
        <p:nvSpPr>
          <p:cNvPr id="6" name="矩形 5"/>
          <p:cNvSpPr/>
          <p:nvPr/>
        </p:nvSpPr>
        <p:spPr>
          <a:xfrm>
            <a:off x="4452602" y="880159"/>
            <a:ext cx="864096" cy="504056"/>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dirty="0">
                <a:latin typeface="微软雅黑" panose="020B0503020204020204" pitchFamily="34" charset="-122"/>
                <a:ea typeface="微软雅黑" panose="020B0503020204020204" pitchFamily="34" charset="-122"/>
              </a:rPr>
              <a:t>编码</a:t>
            </a:r>
          </a:p>
        </p:txBody>
      </p:sp>
      <p:sp>
        <p:nvSpPr>
          <p:cNvPr id="7" name="矩形 6"/>
          <p:cNvSpPr/>
          <p:nvPr/>
        </p:nvSpPr>
        <p:spPr>
          <a:xfrm>
            <a:off x="4452602" y="3395914"/>
            <a:ext cx="864096" cy="504056"/>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dirty="0">
                <a:latin typeface="微软雅黑" panose="020B0503020204020204" pitchFamily="34" charset="-122"/>
                <a:ea typeface="微软雅黑" panose="020B0503020204020204" pitchFamily="34" charset="-122"/>
              </a:rPr>
              <a:t>编码</a:t>
            </a:r>
          </a:p>
        </p:txBody>
      </p:sp>
      <p:sp>
        <p:nvSpPr>
          <p:cNvPr id="8" name="矩形 7"/>
          <p:cNvSpPr/>
          <p:nvPr/>
        </p:nvSpPr>
        <p:spPr>
          <a:xfrm>
            <a:off x="5746348" y="885630"/>
            <a:ext cx="864096" cy="504056"/>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dirty="0">
                <a:latin typeface="微软雅黑" panose="020B0503020204020204" pitchFamily="34" charset="-122"/>
                <a:ea typeface="微软雅黑" panose="020B0503020204020204" pitchFamily="34" charset="-122"/>
              </a:rPr>
              <a:t>自测</a:t>
            </a:r>
          </a:p>
        </p:txBody>
      </p:sp>
      <p:sp>
        <p:nvSpPr>
          <p:cNvPr id="9" name="矩形 8"/>
          <p:cNvSpPr/>
          <p:nvPr/>
        </p:nvSpPr>
        <p:spPr>
          <a:xfrm>
            <a:off x="5746348" y="3395914"/>
            <a:ext cx="864096" cy="504056"/>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dirty="0">
                <a:latin typeface="微软雅黑" panose="020B0503020204020204" pitchFamily="34" charset="-122"/>
                <a:ea typeface="微软雅黑" panose="020B0503020204020204" pitchFamily="34" charset="-122"/>
              </a:rPr>
              <a:t>自测</a:t>
            </a:r>
          </a:p>
        </p:txBody>
      </p:sp>
      <p:sp>
        <p:nvSpPr>
          <p:cNvPr id="10" name="矩形 9"/>
          <p:cNvSpPr/>
          <p:nvPr/>
        </p:nvSpPr>
        <p:spPr>
          <a:xfrm>
            <a:off x="7049895" y="2142321"/>
            <a:ext cx="864096" cy="504056"/>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dirty="0">
                <a:latin typeface="微软雅黑" panose="020B0503020204020204" pitchFamily="34" charset="-122"/>
                <a:ea typeface="微软雅黑" panose="020B0503020204020204" pitchFamily="34" charset="-122"/>
              </a:rPr>
              <a:t>联调</a:t>
            </a:r>
          </a:p>
        </p:txBody>
      </p:sp>
      <p:sp>
        <p:nvSpPr>
          <p:cNvPr id="11" name="右箭头 10"/>
          <p:cNvSpPr/>
          <p:nvPr/>
        </p:nvSpPr>
        <p:spPr>
          <a:xfrm>
            <a:off x="2785321" y="987601"/>
            <a:ext cx="317717" cy="310154"/>
          </a:xfrm>
          <a:prstGeom prst="rightArrow">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2" name="右箭头 11"/>
          <p:cNvSpPr/>
          <p:nvPr/>
        </p:nvSpPr>
        <p:spPr>
          <a:xfrm>
            <a:off x="2785320" y="3500554"/>
            <a:ext cx="317717" cy="310154"/>
          </a:xfrm>
          <a:prstGeom prst="rightArrow">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3" name="右箭头 12"/>
          <p:cNvSpPr/>
          <p:nvPr/>
        </p:nvSpPr>
        <p:spPr>
          <a:xfrm>
            <a:off x="4078919" y="987601"/>
            <a:ext cx="317717" cy="310154"/>
          </a:xfrm>
          <a:prstGeom prst="rightArrow">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4" name="右箭头 13"/>
          <p:cNvSpPr/>
          <p:nvPr/>
        </p:nvSpPr>
        <p:spPr>
          <a:xfrm>
            <a:off x="4078918" y="3498689"/>
            <a:ext cx="317717" cy="310154"/>
          </a:xfrm>
          <a:prstGeom prst="rightArrow">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5" name="右箭头 14"/>
          <p:cNvSpPr/>
          <p:nvPr/>
        </p:nvSpPr>
        <p:spPr>
          <a:xfrm>
            <a:off x="5372664" y="982581"/>
            <a:ext cx="317717" cy="310154"/>
          </a:xfrm>
          <a:prstGeom prst="rightArrow">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6" name="右箭头 15"/>
          <p:cNvSpPr/>
          <p:nvPr/>
        </p:nvSpPr>
        <p:spPr>
          <a:xfrm>
            <a:off x="5372664" y="3500554"/>
            <a:ext cx="317717" cy="310154"/>
          </a:xfrm>
          <a:prstGeom prst="rightArrow">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7" name="矩形 16"/>
          <p:cNvSpPr/>
          <p:nvPr/>
        </p:nvSpPr>
        <p:spPr>
          <a:xfrm rot="5400000">
            <a:off x="6959705" y="766277"/>
            <a:ext cx="153740" cy="737195"/>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8" name="右箭头 17"/>
          <p:cNvSpPr/>
          <p:nvPr/>
        </p:nvSpPr>
        <p:spPr>
          <a:xfrm rot="5400000">
            <a:off x="6960648" y="1424222"/>
            <a:ext cx="1042590" cy="310154"/>
          </a:xfrm>
          <a:prstGeom prst="rightArrow">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9" name="矩形 18"/>
          <p:cNvSpPr/>
          <p:nvPr/>
        </p:nvSpPr>
        <p:spPr>
          <a:xfrm rot="5400000">
            <a:off x="6958138" y="3281749"/>
            <a:ext cx="153740" cy="737195"/>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20" name="右箭头 19"/>
          <p:cNvSpPr/>
          <p:nvPr/>
        </p:nvSpPr>
        <p:spPr>
          <a:xfrm rot="16200000">
            <a:off x="6975612" y="3065442"/>
            <a:ext cx="1012662" cy="310154"/>
          </a:xfrm>
          <a:prstGeom prst="rightArrow">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21" name="右箭头 20"/>
          <p:cNvSpPr/>
          <p:nvPr/>
        </p:nvSpPr>
        <p:spPr>
          <a:xfrm>
            <a:off x="7962695" y="2239272"/>
            <a:ext cx="317717" cy="310154"/>
          </a:xfrm>
          <a:prstGeom prst="rightArrow">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23" name="虚尾箭头 22"/>
          <p:cNvSpPr/>
          <p:nvPr/>
        </p:nvSpPr>
        <p:spPr>
          <a:xfrm rot="5400000">
            <a:off x="3313934" y="1518502"/>
            <a:ext cx="554087" cy="497192"/>
          </a:xfrm>
          <a:prstGeom prst="stripedRightArrow">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24" name="虚尾箭头 23"/>
          <p:cNvSpPr/>
          <p:nvPr/>
        </p:nvSpPr>
        <p:spPr>
          <a:xfrm rot="16200000">
            <a:off x="3315456" y="2771604"/>
            <a:ext cx="554087" cy="497192"/>
          </a:xfrm>
          <a:prstGeom prst="stripedRightArrow">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22" name="矩形 21">
            <a:hlinkClick r:id="rId2" action="ppaction://hlinksldjump"/>
          </p:cNvPr>
          <p:cNvSpPr/>
          <p:nvPr/>
        </p:nvSpPr>
        <p:spPr>
          <a:xfrm>
            <a:off x="3159005" y="2141621"/>
            <a:ext cx="863947" cy="504056"/>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CN" dirty="0" smtClean="0">
                <a:latin typeface="微软雅黑" panose="020B0503020204020204" pitchFamily="34" charset="-122"/>
                <a:ea typeface="微软雅黑" panose="020B0503020204020204" pitchFamily="34" charset="-122"/>
              </a:rPr>
              <a:t>NEI</a:t>
            </a:r>
            <a:endParaRPr lang="zh-CN" altLang="en-US" dirty="0">
              <a:latin typeface="微软雅黑" panose="020B0503020204020204" pitchFamily="34" charset="-122"/>
              <a:ea typeface="微软雅黑" panose="020B0503020204020204" pitchFamily="34" charset="-122"/>
            </a:endParaRPr>
          </a:p>
        </p:txBody>
      </p:sp>
      <p:sp>
        <p:nvSpPr>
          <p:cNvPr id="29" name="矩形 28">
            <a:hlinkClick r:id="rId3"/>
          </p:cNvPr>
          <p:cNvSpPr/>
          <p:nvPr/>
        </p:nvSpPr>
        <p:spPr>
          <a:xfrm>
            <a:off x="4452602" y="2141621"/>
            <a:ext cx="864096" cy="504056"/>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sz="1200" dirty="0" smtClean="0">
                <a:latin typeface="微软雅黑" panose="020B0503020204020204" pitchFamily="34" charset="-122"/>
                <a:ea typeface="微软雅黑" panose="020B0503020204020204" pitchFamily="34" charset="-122"/>
              </a:rPr>
              <a:t>构建工具</a:t>
            </a:r>
            <a:endParaRPr lang="zh-CN" altLang="en-US" sz="1200" dirty="0">
              <a:latin typeface="微软雅黑" panose="020B0503020204020204" pitchFamily="34" charset="-122"/>
              <a:ea typeface="微软雅黑" panose="020B0503020204020204" pitchFamily="34" charset="-122"/>
            </a:endParaRPr>
          </a:p>
        </p:txBody>
      </p:sp>
      <p:sp>
        <p:nvSpPr>
          <p:cNvPr id="30" name="虚尾箭头 29"/>
          <p:cNvSpPr/>
          <p:nvPr/>
        </p:nvSpPr>
        <p:spPr>
          <a:xfrm rot="16200000">
            <a:off x="4607607" y="1518502"/>
            <a:ext cx="554087" cy="497192"/>
          </a:xfrm>
          <a:prstGeom prst="stripedRightArrow">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31" name="虚尾箭头 30"/>
          <p:cNvSpPr/>
          <p:nvPr/>
        </p:nvSpPr>
        <p:spPr>
          <a:xfrm rot="16200000">
            <a:off x="5925508" y="1494274"/>
            <a:ext cx="505632" cy="497192"/>
          </a:xfrm>
          <a:prstGeom prst="stripedRightArrow">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32" name="虚尾箭头 31"/>
          <p:cNvSpPr/>
          <p:nvPr/>
        </p:nvSpPr>
        <p:spPr>
          <a:xfrm rot="5400000">
            <a:off x="4607607" y="2771605"/>
            <a:ext cx="554087" cy="497192"/>
          </a:xfrm>
          <a:prstGeom prst="stripedRightArrow">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34" name="矩形 33">
            <a:hlinkClick r:id="rId4"/>
          </p:cNvPr>
          <p:cNvSpPr/>
          <p:nvPr/>
        </p:nvSpPr>
        <p:spPr>
          <a:xfrm>
            <a:off x="5693392" y="2071414"/>
            <a:ext cx="979510" cy="283876"/>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sz="1200" dirty="0" smtClean="0">
                <a:latin typeface="微软雅黑" panose="020B0503020204020204" pitchFamily="34" charset="-122"/>
                <a:ea typeface="微软雅黑" panose="020B0503020204020204" pitchFamily="34" charset="-122"/>
              </a:rPr>
              <a:t>模拟容器</a:t>
            </a:r>
            <a:endParaRPr lang="zh-CN" altLang="en-US" sz="1200" dirty="0">
              <a:latin typeface="微软雅黑" panose="020B0503020204020204" pitchFamily="34" charset="-122"/>
              <a:ea typeface="微软雅黑" panose="020B0503020204020204" pitchFamily="34" charset="-122"/>
            </a:endParaRPr>
          </a:p>
        </p:txBody>
      </p:sp>
      <p:sp>
        <p:nvSpPr>
          <p:cNvPr id="37" name="矩形 36">
            <a:hlinkClick r:id="rId5" action="ppaction://hlinksldjump"/>
          </p:cNvPr>
          <p:cNvSpPr/>
          <p:nvPr/>
        </p:nvSpPr>
        <p:spPr>
          <a:xfrm>
            <a:off x="5693391" y="2428171"/>
            <a:ext cx="979511" cy="286016"/>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CN" sz="1200" b="1" dirty="0"/>
              <a:t>Phosphorus</a:t>
            </a:r>
            <a:endParaRPr lang="zh-CN" altLang="en-US" sz="1000" dirty="0">
              <a:latin typeface="微软雅黑" panose="020B0503020204020204" pitchFamily="34" charset="-122"/>
              <a:ea typeface="微软雅黑" panose="020B0503020204020204" pitchFamily="34" charset="-122"/>
            </a:endParaRPr>
          </a:p>
        </p:txBody>
      </p:sp>
      <p:sp>
        <p:nvSpPr>
          <p:cNvPr id="38" name="虚尾箭头 37"/>
          <p:cNvSpPr/>
          <p:nvPr/>
        </p:nvSpPr>
        <p:spPr>
          <a:xfrm rot="5400000">
            <a:off x="5923589" y="2793915"/>
            <a:ext cx="509469" cy="497192"/>
          </a:xfrm>
          <a:prstGeom prst="stripedRightArrow">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33" name="矩形 32"/>
          <p:cNvSpPr/>
          <p:nvPr/>
        </p:nvSpPr>
        <p:spPr>
          <a:xfrm>
            <a:off x="821203" y="2139531"/>
            <a:ext cx="864096" cy="504056"/>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dirty="0">
                <a:latin typeface="微软雅黑" panose="020B0503020204020204" pitchFamily="34" charset="-122"/>
                <a:ea typeface="微软雅黑" panose="020B0503020204020204" pitchFamily="34" charset="-122"/>
              </a:rPr>
              <a:t>交互</a:t>
            </a:r>
          </a:p>
        </p:txBody>
      </p:sp>
      <p:sp>
        <p:nvSpPr>
          <p:cNvPr id="35" name="右箭头 34"/>
          <p:cNvSpPr/>
          <p:nvPr/>
        </p:nvSpPr>
        <p:spPr>
          <a:xfrm>
            <a:off x="1172625" y="975953"/>
            <a:ext cx="878538" cy="310154"/>
          </a:xfrm>
          <a:prstGeom prst="rightArrow">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36" name="矩形 35"/>
          <p:cNvSpPr/>
          <p:nvPr/>
        </p:nvSpPr>
        <p:spPr>
          <a:xfrm>
            <a:off x="1172625" y="1203598"/>
            <a:ext cx="153740" cy="873265"/>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39" name="右箭头 38"/>
          <p:cNvSpPr/>
          <p:nvPr/>
        </p:nvSpPr>
        <p:spPr>
          <a:xfrm>
            <a:off x="1177935" y="3507854"/>
            <a:ext cx="873227" cy="310154"/>
          </a:xfrm>
          <a:prstGeom prst="rightArrow">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40" name="矩形 39"/>
          <p:cNvSpPr/>
          <p:nvPr/>
        </p:nvSpPr>
        <p:spPr>
          <a:xfrm>
            <a:off x="1178449" y="2722635"/>
            <a:ext cx="153740" cy="867221"/>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41" name="右箭头 40"/>
          <p:cNvSpPr/>
          <p:nvPr/>
        </p:nvSpPr>
        <p:spPr>
          <a:xfrm>
            <a:off x="454782" y="2240803"/>
            <a:ext cx="317717" cy="310154"/>
          </a:xfrm>
          <a:prstGeom prst="rightArrow">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44" name="矩形 43"/>
          <p:cNvSpPr/>
          <p:nvPr/>
        </p:nvSpPr>
        <p:spPr>
          <a:xfrm>
            <a:off x="7050292" y="2140335"/>
            <a:ext cx="864096" cy="504056"/>
          </a:xfrm>
          <a:prstGeom prst="rect">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dirty="0">
                <a:latin typeface="微软雅黑" panose="020B0503020204020204" pitchFamily="34" charset="-122"/>
                <a:ea typeface="微软雅黑" panose="020B0503020204020204" pitchFamily="34" charset="-122"/>
              </a:rPr>
              <a:t>联调</a:t>
            </a:r>
          </a:p>
        </p:txBody>
      </p:sp>
    </p:spTree>
    <p:extLst>
      <p:ext uri="{BB962C8B-B14F-4D97-AF65-F5344CB8AC3E}">
        <p14:creationId xmlns:p14="http://schemas.microsoft.com/office/powerpoint/2010/main" val="1153482939"/>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584176" y="2407731"/>
            <a:ext cx="1274551" cy="1328787"/>
          </a:xfrm>
          <a:prstGeom prst="rect">
            <a:avLst/>
          </a:prstGeom>
          <a:ln>
            <a:noFill/>
          </a:ln>
          <a:effectLst>
            <a:outerShdw blurRad="190500" algn="tl" rotWithShape="0">
              <a:srgbClr val="000000">
                <a:alpha val="70000"/>
              </a:srgbClr>
            </a:outerShdw>
          </a:effectLst>
        </p:spPr>
      </p:pic>
      <p:pic>
        <p:nvPicPr>
          <p:cNvPr id="5" name="图片 4"/>
          <p:cNvPicPr>
            <a:picLocks noChangeAspect="1"/>
          </p:cNvPicPr>
          <p:nvPr/>
        </p:nvPicPr>
        <p:blipFill>
          <a:blip r:embed="rId3"/>
          <a:stretch>
            <a:fillRect/>
          </a:stretch>
        </p:blipFill>
        <p:spPr>
          <a:xfrm>
            <a:off x="4032448" y="1549627"/>
            <a:ext cx="2762053" cy="3044996"/>
          </a:xfrm>
          <a:prstGeom prst="rect">
            <a:avLst/>
          </a:prstGeom>
          <a:ln>
            <a:noFill/>
          </a:ln>
          <a:effectLst>
            <a:outerShdw blurRad="190500" algn="tl" rotWithShape="0">
              <a:srgbClr val="000000">
                <a:alpha val="70000"/>
              </a:srgbClr>
            </a:outerShdw>
          </a:effectLst>
        </p:spPr>
      </p:pic>
      <p:cxnSp>
        <p:nvCxnSpPr>
          <p:cNvPr id="7" name="直接箭头连接符 6"/>
          <p:cNvCxnSpPr/>
          <p:nvPr/>
        </p:nvCxnSpPr>
        <p:spPr>
          <a:xfrm flipV="1">
            <a:off x="2945294" y="2866816"/>
            <a:ext cx="936104" cy="7034"/>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10" name="矩形 9"/>
          <p:cNvSpPr/>
          <p:nvPr/>
        </p:nvSpPr>
        <p:spPr>
          <a:xfrm>
            <a:off x="4032448" y="4097986"/>
            <a:ext cx="2762053" cy="288032"/>
          </a:xfrm>
          <a:prstGeom prst="rect">
            <a:avLst/>
          </a:prstGeom>
          <a:noFill/>
          <a:ln w="38100"/>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pic>
        <p:nvPicPr>
          <p:cNvPr id="6" name="图片 5"/>
          <p:cNvPicPr>
            <a:picLocks noChangeAspect="1"/>
          </p:cNvPicPr>
          <p:nvPr/>
        </p:nvPicPr>
        <p:blipFill>
          <a:blip r:embed="rId4"/>
          <a:stretch>
            <a:fillRect/>
          </a:stretch>
        </p:blipFill>
        <p:spPr>
          <a:xfrm>
            <a:off x="3967965" y="4107"/>
            <a:ext cx="4132427" cy="4700242"/>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158517123"/>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childTnLst>
                          </p:cTn>
                        </p:par>
                        <p:par>
                          <p:cTn id="17" fill="hold">
                            <p:stCondLst>
                              <p:cond delay="1000"/>
                            </p:stCondLst>
                            <p:childTnLst>
                              <p:par>
                                <p:cTn id="18" presetID="21" presetClass="entr" presetSubtype="1" fill="hold" grpId="0" nodeType="after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wheel(1)">
                                      <p:cBhvr>
                                        <p:cTn id="20" dur="750"/>
                                        <p:tgtEl>
                                          <p:spTgt spid="10"/>
                                        </p:tgtEl>
                                      </p:cBhvr>
                                    </p:animEffect>
                                  </p:childTnLst>
                                </p:cTn>
                              </p:par>
                            </p:childTnLst>
                          </p:cTn>
                        </p:par>
                        <p:par>
                          <p:cTn id="21" fill="hold">
                            <p:stCondLst>
                              <p:cond delay="1750"/>
                            </p:stCondLst>
                            <p:childTnLst>
                              <p:par>
                                <p:cTn id="22" presetID="26" presetClass="emph" presetSubtype="0" fill="hold" grpId="1" nodeType="afterEffect">
                                  <p:stCondLst>
                                    <p:cond delay="0"/>
                                  </p:stCondLst>
                                  <p:childTnLst>
                                    <p:animEffect transition="out" filter="fade">
                                      <p:cBhvr>
                                        <p:cTn id="23" dur="750" tmFilter="0, 0; .2, .5; .8, .5; 1, 0"/>
                                        <p:tgtEl>
                                          <p:spTgt spid="10"/>
                                        </p:tgtEl>
                                      </p:cBhvr>
                                    </p:animEffect>
                                    <p:animScale>
                                      <p:cBhvr>
                                        <p:cTn id="24" dur="375" autoRev="1" fill="hold"/>
                                        <p:tgtEl>
                                          <p:spTgt spid="10"/>
                                        </p:tgtEl>
                                      </p:cBhvr>
                                      <p:by x="105000" y="105000"/>
                                    </p:animScale>
                                  </p:childTnLst>
                                </p:cTn>
                              </p:par>
                            </p:childTnLst>
                          </p:cTn>
                        </p:par>
                      </p:childTnLst>
                    </p:cTn>
                  </p:par>
                  <p:par>
                    <p:cTn id="25" fill="hold">
                      <p:stCondLst>
                        <p:cond delay="indefinite"/>
                      </p:stCondLst>
                      <p:childTnLst>
                        <p:par>
                          <p:cTn id="26" fill="hold">
                            <p:stCondLst>
                              <p:cond delay="0"/>
                            </p:stCondLst>
                            <p:childTnLst>
                              <p:par>
                                <p:cTn id="27" presetID="12" presetClass="entr" presetSubtype="2" fill="hold" nodeType="clickEffect">
                                  <p:stCondLst>
                                    <p:cond delay="0"/>
                                  </p:stCondLst>
                                  <p:childTnLst>
                                    <p:set>
                                      <p:cBhvr>
                                        <p:cTn id="28" dur="1" fill="hold">
                                          <p:stCondLst>
                                            <p:cond delay="0"/>
                                          </p:stCondLst>
                                        </p:cTn>
                                        <p:tgtEl>
                                          <p:spTgt spid="6"/>
                                        </p:tgtEl>
                                        <p:attrNameLst>
                                          <p:attrName>style.visibility</p:attrName>
                                        </p:attrNameLst>
                                      </p:cBhvr>
                                      <p:to>
                                        <p:strVal val="visible"/>
                                      </p:to>
                                    </p:set>
                                    <p:anim calcmode="lin" valueType="num">
                                      <p:cBhvr additive="base">
                                        <p:cTn id="29" dur="750"/>
                                        <p:tgtEl>
                                          <p:spTgt spid="6"/>
                                        </p:tgtEl>
                                        <p:attrNameLst>
                                          <p:attrName>ppt_x</p:attrName>
                                        </p:attrNameLst>
                                      </p:cBhvr>
                                      <p:tavLst>
                                        <p:tav tm="0">
                                          <p:val>
                                            <p:strVal val="#ppt_x+#ppt_w*1.125000"/>
                                          </p:val>
                                        </p:tav>
                                        <p:tav tm="100000">
                                          <p:val>
                                            <p:strVal val="#ppt_x"/>
                                          </p:val>
                                        </p:tav>
                                      </p:tavLst>
                                    </p:anim>
                                    <p:animEffect transition="in" filter="wipe(left)">
                                      <p:cBhvr>
                                        <p:cTn id="30" dur="7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3"/>
          <a:stretch>
            <a:fillRect/>
          </a:stretch>
        </p:blipFill>
        <p:spPr>
          <a:xfrm>
            <a:off x="872572" y="520155"/>
            <a:ext cx="7398856" cy="3744416"/>
          </a:xfrm>
          <a:prstGeom prst="rect">
            <a:avLst/>
          </a:prstGeom>
          <a:ln>
            <a:noFill/>
          </a:ln>
          <a:effectLst>
            <a:outerShdw blurRad="190500" algn="tl" rotWithShape="0">
              <a:srgbClr val="000000">
                <a:alpha val="70000"/>
              </a:srgbClr>
            </a:outerShdw>
          </a:effectLst>
        </p:spPr>
      </p:pic>
      <p:sp>
        <p:nvSpPr>
          <p:cNvPr id="5" name="矩形 4"/>
          <p:cNvSpPr/>
          <p:nvPr/>
        </p:nvSpPr>
        <p:spPr>
          <a:xfrm>
            <a:off x="872572" y="1311610"/>
            <a:ext cx="7398856" cy="610404"/>
          </a:xfrm>
          <a:prstGeom prst="rect">
            <a:avLst/>
          </a:prstGeom>
          <a:noFill/>
          <a:ln w="38100"/>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pic>
        <p:nvPicPr>
          <p:cNvPr id="2" name="图片 1"/>
          <p:cNvPicPr>
            <a:picLocks noChangeAspect="1"/>
          </p:cNvPicPr>
          <p:nvPr/>
        </p:nvPicPr>
        <p:blipFill>
          <a:blip r:embed="rId4"/>
          <a:stretch>
            <a:fillRect/>
          </a:stretch>
        </p:blipFill>
        <p:spPr>
          <a:xfrm>
            <a:off x="1937858" y="524578"/>
            <a:ext cx="5268283" cy="3737261"/>
          </a:xfrm>
          <a:prstGeom prst="rect">
            <a:avLst/>
          </a:prstGeom>
          <a:ln>
            <a:noFill/>
          </a:ln>
          <a:effectLst>
            <a:outerShdw blurRad="190500" algn="tl" rotWithShape="0">
              <a:srgbClr val="000000">
                <a:alpha val="70000"/>
              </a:srgbClr>
            </a:outerShdw>
          </a:effectLst>
        </p:spPr>
      </p:pic>
      <p:sp>
        <p:nvSpPr>
          <p:cNvPr id="8" name="矩形 7"/>
          <p:cNvSpPr/>
          <p:nvPr/>
        </p:nvSpPr>
        <p:spPr>
          <a:xfrm>
            <a:off x="1953935" y="1406533"/>
            <a:ext cx="5252205" cy="420558"/>
          </a:xfrm>
          <a:prstGeom prst="rect">
            <a:avLst/>
          </a:prstGeom>
          <a:noFill/>
          <a:ln w="38100"/>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1061225440"/>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750"/>
                                        <p:tgtEl>
                                          <p:spTgt spid="6"/>
                                        </p:tgtEl>
                                      </p:cBhvr>
                                    </p:animEffect>
                                    <p:anim calcmode="lin" valueType="num">
                                      <p:cBhvr>
                                        <p:cTn id="8" dur="750" fill="hold"/>
                                        <p:tgtEl>
                                          <p:spTgt spid="6"/>
                                        </p:tgtEl>
                                        <p:attrNameLst>
                                          <p:attrName>ppt_x</p:attrName>
                                        </p:attrNameLst>
                                      </p:cBhvr>
                                      <p:tavLst>
                                        <p:tav tm="0">
                                          <p:val>
                                            <p:strVal val="#ppt_x"/>
                                          </p:val>
                                        </p:tav>
                                        <p:tav tm="100000">
                                          <p:val>
                                            <p:strVal val="#ppt_x"/>
                                          </p:val>
                                        </p:tav>
                                      </p:tavLst>
                                    </p:anim>
                                    <p:anim calcmode="lin" valueType="num">
                                      <p:cBhvr>
                                        <p:cTn id="9" dur="75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21" presetClass="entr" presetSubtype="1"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heel(1)">
                                      <p:cBhvr>
                                        <p:cTn id="13" dur="750"/>
                                        <p:tgtEl>
                                          <p:spTgt spid="5"/>
                                        </p:tgtEl>
                                      </p:cBhvr>
                                    </p:animEffect>
                                  </p:childTnLst>
                                </p:cTn>
                              </p:par>
                            </p:childTnLst>
                          </p:cTn>
                        </p:par>
                        <p:par>
                          <p:cTn id="14" fill="hold">
                            <p:stCondLst>
                              <p:cond delay="1500"/>
                            </p:stCondLst>
                            <p:childTnLst>
                              <p:par>
                                <p:cTn id="15" presetID="26" presetClass="emph" presetSubtype="0" fill="hold" grpId="1" nodeType="afterEffect">
                                  <p:stCondLst>
                                    <p:cond delay="0"/>
                                  </p:stCondLst>
                                  <p:childTnLst>
                                    <p:animEffect transition="out" filter="fade">
                                      <p:cBhvr>
                                        <p:cTn id="16" dur="750" tmFilter="0, 0; .2, .5; .8, .5; 1, 0"/>
                                        <p:tgtEl>
                                          <p:spTgt spid="5"/>
                                        </p:tgtEl>
                                      </p:cBhvr>
                                    </p:animEffect>
                                    <p:animScale>
                                      <p:cBhvr>
                                        <p:cTn id="17" dur="375" autoRev="1" fill="hold"/>
                                        <p:tgtEl>
                                          <p:spTgt spid="5"/>
                                        </p:tgtEl>
                                      </p:cBhvr>
                                      <p:by x="105000" y="105000"/>
                                    </p:animScale>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6"/>
                                        </p:tgtEl>
                                      </p:cBhvr>
                                    </p:animEffect>
                                    <p:set>
                                      <p:cBhvr>
                                        <p:cTn id="22" dur="1" fill="hold">
                                          <p:stCondLst>
                                            <p:cond delay="499"/>
                                          </p:stCondLst>
                                        </p:cTn>
                                        <p:tgtEl>
                                          <p:spTgt spid="6"/>
                                        </p:tgtEl>
                                        <p:attrNameLst>
                                          <p:attrName>style.visibility</p:attrName>
                                        </p:attrNameLst>
                                      </p:cBhvr>
                                      <p:to>
                                        <p:strVal val="hidden"/>
                                      </p:to>
                                    </p:set>
                                  </p:childTnLst>
                                </p:cTn>
                              </p:par>
                              <p:par>
                                <p:cTn id="23" presetID="10" presetClass="exit" presetSubtype="0" fill="hold" grpId="2" nodeType="withEffect">
                                  <p:stCondLst>
                                    <p:cond delay="0"/>
                                  </p:stCondLst>
                                  <p:childTnLst>
                                    <p:animEffect transition="out" filter="fade">
                                      <p:cBhvr>
                                        <p:cTn id="24" dur="500"/>
                                        <p:tgtEl>
                                          <p:spTgt spid="5"/>
                                        </p:tgtEl>
                                      </p:cBhvr>
                                    </p:animEffect>
                                    <p:set>
                                      <p:cBhvr>
                                        <p:cTn id="25" dur="1" fill="hold">
                                          <p:stCondLst>
                                            <p:cond delay="499"/>
                                          </p:stCondLst>
                                        </p:cTn>
                                        <p:tgtEl>
                                          <p:spTgt spid="5"/>
                                        </p:tgtEl>
                                        <p:attrNameLst>
                                          <p:attrName>style.visibility</p:attrName>
                                        </p:attrNameLst>
                                      </p:cBhvr>
                                      <p:to>
                                        <p:strVal val="hidden"/>
                                      </p:to>
                                    </p:set>
                                  </p:childTnLst>
                                </p:cTn>
                              </p:par>
                            </p:childTnLst>
                          </p:cTn>
                        </p:par>
                        <p:par>
                          <p:cTn id="26" fill="hold">
                            <p:stCondLst>
                              <p:cond delay="500"/>
                            </p:stCondLst>
                            <p:childTnLst>
                              <p:par>
                                <p:cTn id="27" presetID="42" presetClass="entr" presetSubtype="0" fill="hold" nodeType="afterEffect">
                                  <p:stCondLst>
                                    <p:cond delay="0"/>
                                  </p:stCondLst>
                                  <p:childTnLst>
                                    <p:set>
                                      <p:cBhvr>
                                        <p:cTn id="28" dur="1" fill="hold">
                                          <p:stCondLst>
                                            <p:cond delay="0"/>
                                          </p:stCondLst>
                                        </p:cTn>
                                        <p:tgtEl>
                                          <p:spTgt spid="2"/>
                                        </p:tgtEl>
                                        <p:attrNameLst>
                                          <p:attrName>style.visibility</p:attrName>
                                        </p:attrNameLst>
                                      </p:cBhvr>
                                      <p:to>
                                        <p:strVal val="visible"/>
                                      </p:to>
                                    </p:set>
                                    <p:animEffect transition="in" filter="fade">
                                      <p:cBhvr>
                                        <p:cTn id="29" dur="750"/>
                                        <p:tgtEl>
                                          <p:spTgt spid="2"/>
                                        </p:tgtEl>
                                      </p:cBhvr>
                                    </p:animEffect>
                                    <p:anim calcmode="lin" valueType="num">
                                      <p:cBhvr>
                                        <p:cTn id="30" dur="750" fill="hold"/>
                                        <p:tgtEl>
                                          <p:spTgt spid="2"/>
                                        </p:tgtEl>
                                        <p:attrNameLst>
                                          <p:attrName>ppt_x</p:attrName>
                                        </p:attrNameLst>
                                      </p:cBhvr>
                                      <p:tavLst>
                                        <p:tav tm="0">
                                          <p:val>
                                            <p:strVal val="#ppt_x"/>
                                          </p:val>
                                        </p:tav>
                                        <p:tav tm="100000">
                                          <p:val>
                                            <p:strVal val="#ppt_x"/>
                                          </p:val>
                                        </p:tav>
                                      </p:tavLst>
                                    </p:anim>
                                    <p:anim calcmode="lin" valueType="num">
                                      <p:cBhvr>
                                        <p:cTn id="31" dur="750" fill="hold"/>
                                        <p:tgtEl>
                                          <p:spTgt spid="2"/>
                                        </p:tgtEl>
                                        <p:attrNameLst>
                                          <p:attrName>ppt_y</p:attrName>
                                        </p:attrNameLst>
                                      </p:cBhvr>
                                      <p:tavLst>
                                        <p:tav tm="0">
                                          <p:val>
                                            <p:strVal val="#ppt_y+.1"/>
                                          </p:val>
                                        </p:tav>
                                        <p:tav tm="100000">
                                          <p:val>
                                            <p:strVal val="#ppt_y"/>
                                          </p:val>
                                        </p:tav>
                                      </p:tavLst>
                                    </p:anim>
                                  </p:childTnLst>
                                </p:cTn>
                              </p:par>
                            </p:childTnLst>
                          </p:cTn>
                        </p:par>
                        <p:par>
                          <p:cTn id="32" fill="hold">
                            <p:stCondLst>
                              <p:cond delay="1250"/>
                            </p:stCondLst>
                            <p:childTnLst>
                              <p:par>
                                <p:cTn id="33" presetID="21" presetClass="entr" presetSubtype="1" fill="hold" grpId="0" nodeType="after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wheel(1)">
                                      <p:cBhvr>
                                        <p:cTn id="35" dur="750"/>
                                        <p:tgtEl>
                                          <p:spTgt spid="8"/>
                                        </p:tgtEl>
                                      </p:cBhvr>
                                    </p:animEffect>
                                  </p:childTnLst>
                                </p:cTn>
                              </p:par>
                            </p:childTnLst>
                          </p:cTn>
                        </p:par>
                        <p:par>
                          <p:cTn id="36" fill="hold">
                            <p:stCondLst>
                              <p:cond delay="2000"/>
                            </p:stCondLst>
                            <p:childTnLst>
                              <p:par>
                                <p:cTn id="37" presetID="26" presetClass="emph" presetSubtype="0" fill="hold" grpId="1" nodeType="afterEffect">
                                  <p:stCondLst>
                                    <p:cond delay="0"/>
                                  </p:stCondLst>
                                  <p:childTnLst>
                                    <p:animEffect transition="out" filter="fade">
                                      <p:cBhvr>
                                        <p:cTn id="38" dur="750" tmFilter="0, 0; .2, .5; .8, .5; 1, 0"/>
                                        <p:tgtEl>
                                          <p:spTgt spid="8"/>
                                        </p:tgtEl>
                                      </p:cBhvr>
                                    </p:animEffect>
                                    <p:animScale>
                                      <p:cBhvr>
                                        <p:cTn id="39" dur="375" autoRev="1" fill="hold"/>
                                        <p:tgtEl>
                                          <p:spTgt spid="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5" grpId="2" animBg="1"/>
      <p:bldP spid="8" grpId="0" animBg="1"/>
      <p:bldP spid="8" grpId="1"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19366" y="2134092"/>
            <a:ext cx="864096" cy="504056"/>
          </a:xfrm>
          <a:prstGeom prst="rect">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dirty="0" smtClean="0">
                <a:latin typeface="微软雅黑" panose="020B0503020204020204" pitchFamily="34" charset="-122"/>
                <a:ea typeface="微软雅黑" panose="020B0503020204020204" pitchFamily="34" charset="-122"/>
              </a:rPr>
              <a:t>需求</a:t>
            </a:r>
            <a:endParaRPr lang="zh-CN" altLang="en-US" dirty="0">
              <a:latin typeface="微软雅黑" panose="020B0503020204020204" pitchFamily="34" charset="-122"/>
              <a:ea typeface="微软雅黑" panose="020B0503020204020204" pitchFamily="34" charset="-122"/>
            </a:endParaRPr>
          </a:p>
        </p:txBody>
      </p:sp>
      <p:sp>
        <p:nvSpPr>
          <p:cNvPr id="5" name="矩形 4"/>
          <p:cNvSpPr/>
          <p:nvPr/>
        </p:nvSpPr>
        <p:spPr>
          <a:xfrm>
            <a:off x="1962736" y="2133707"/>
            <a:ext cx="864096" cy="504056"/>
          </a:xfrm>
          <a:prstGeom prst="rect">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dirty="0">
                <a:latin typeface="微软雅黑" panose="020B0503020204020204" pitchFamily="34" charset="-122"/>
                <a:ea typeface="微软雅黑" panose="020B0503020204020204" pitchFamily="34" charset="-122"/>
              </a:rPr>
              <a:t>交互</a:t>
            </a:r>
          </a:p>
        </p:txBody>
      </p:sp>
      <p:sp>
        <p:nvSpPr>
          <p:cNvPr id="6" name="矩形 5"/>
          <p:cNvSpPr/>
          <p:nvPr/>
        </p:nvSpPr>
        <p:spPr>
          <a:xfrm>
            <a:off x="3411384" y="2133707"/>
            <a:ext cx="864096" cy="504056"/>
          </a:xfrm>
          <a:prstGeom prst="rect">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dirty="0">
                <a:latin typeface="微软雅黑" panose="020B0503020204020204" pitchFamily="34" charset="-122"/>
                <a:ea typeface="微软雅黑" panose="020B0503020204020204" pitchFamily="34" charset="-122"/>
              </a:rPr>
              <a:t>视觉</a:t>
            </a:r>
          </a:p>
        </p:txBody>
      </p:sp>
      <p:sp>
        <p:nvSpPr>
          <p:cNvPr id="11" name="矩形 10"/>
          <p:cNvSpPr/>
          <p:nvPr/>
        </p:nvSpPr>
        <p:spPr>
          <a:xfrm>
            <a:off x="4860032" y="2133707"/>
            <a:ext cx="864096" cy="504056"/>
          </a:xfrm>
          <a:prstGeom prst="rect">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dirty="0">
                <a:latin typeface="微软雅黑" panose="020B0503020204020204" pitchFamily="34" charset="-122"/>
                <a:ea typeface="微软雅黑" panose="020B0503020204020204" pitchFamily="34" charset="-122"/>
              </a:rPr>
              <a:t>开发</a:t>
            </a:r>
          </a:p>
        </p:txBody>
      </p:sp>
      <p:sp>
        <p:nvSpPr>
          <p:cNvPr id="12" name="燕尾形箭头 11"/>
          <p:cNvSpPr/>
          <p:nvPr/>
        </p:nvSpPr>
        <p:spPr>
          <a:xfrm>
            <a:off x="1442800" y="2223717"/>
            <a:ext cx="455320" cy="324036"/>
          </a:xfrm>
          <a:prstGeom prst="notchedRightArrow">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7" name="燕尾形箭头 16"/>
          <p:cNvSpPr/>
          <p:nvPr/>
        </p:nvSpPr>
        <p:spPr>
          <a:xfrm>
            <a:off x="2891448" y="2225841"/>
            <a:ext cx="455320" cy="324036"/>
          </a:xfrm>
          <a:prstGeom prst="notchedRightArrow">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18" name="燕尾形箭头 17"/>
          <p:cNvSpPr/>
          <p:nvPr/>
        </p:nvSpPr>
        <p:spPr>
          <a:xfrm>
            <a:off x="4340096" y="2222613"/>
            <a:ext cx="455320" cy="324036"/>
          </a:xfrm>
          <a:prstGeom prst="notchedRightArrow">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124794927"/>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7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8"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6" name="直接箭头连接符 115"/>
          <p:cNvCxnSpPr>
            <a:stCxn id="24" idx="2"/>
            <a:endCxn id="115" idx="0"/>
          </p:cNvCxnSpPr>
          <p:nvPr/>
        </p:nvCxnSpPr>
        <p:spPr>
          <a:xfrm flipH="1">
            <a:off x="6695844" y="3412896"/>
            <a:ext cx="56" cy="368800"/>
          </a:xfrm>
          <a:prstGeom prst="straightConnector1">
            <a:avLst/>
          </a:prstGeom>
          <a:ln>
            <a:solidFill>
              <a:schemeClr val="bg1">
                <a:lumMod val="75000"/>
              </a:schemeClr>
            </a:solidFill>
            <a:tailEnd type="triangle"/>
          </a:ln>
        </p:spPr>
        <p:style>
          <a:lnRef idx="3">
            <a:schemeClr val="dk1"/>
          </a:lnRef>
          <a:fillRef idx="0">
            <a:schemeClr val="dk1"/>
          </a:fillRef>
          <a:effectRef idx="2">
            <a:schemeClr val="dk1"/>
          </a:effectRef>
          <a:fontRef idx="minor">
            <a:schemeClr val="tx1"/>
          </a:fontRef>
        </p:style>
      </p:cxnSp>
      <p:cxnSp>
        <p:nvCxnSpPr>
          <p:cNvPr id="111" name="直接箭头连接符 110"/>
          <p:cNvCxnSpPr>
            <a:stCxn id="10" idx="0"/>
            <a:endCxn id="110" idx="2"/>
          </p:cNvCxnSpPr>
          <p:nvPr/>
        </p:nvCxnSpPr>
        <p:spPr>
          <a:xfrm flipH="1" flipV="1">
            <a:off x="3713607" y="660821"/>
            <a:ext cx="971" cy="316166"/>
          </a:xfrm>
          <a:prstGeom prst="straightConnector1">
            <a:avLst/>
          </a:prstGeom>
          <a:ln>
            <a:solidFill>
              <a:schemeClr val="bg1">
                <a:lumMod val="75000"/>
              </a:schemeClr>
            </a:solidFill>
            <a:tailEnd type="triangle"/>
          </a:ln>
        </p:spPr>
        <p:style>
          <a:lnRef idx="3">
            <a:schemeClr val="dk1"/>
          </a:lnRef>
          <a:fillRef idx="0">
            <a:schemeClr val="dk1"/>
          </a:fillRef>
          <a:effectRef idx="2">
            <a:schemeClr val="dk1"/>
          </a:effectRef>
          <a:fontRef idx="minor">
            <a:schemeClr val="tx1"/>
          </a:fontRef>
        </p:style>
      </p:cxnSp>
      <p:cxnSp>
        <p:nvCxnSpPr>
          <p:cNvPr id="26" name="肘形连接符 25"/>
          <p:cNvCxnSpPr>
            <a:stCxn id="5" idx="2"/>
            <a:endCxn id="24" idx="0"/>
          </p:cNvCxnSpPr>
          <p:nvPr/>
        </p:nvCxnSpPr>
        <p:spPr>
          <a:xfrm rot="16200000" flipH="1">
            <a:off x="5886290" y="2259312"/>
            <a:ext cx="450879" cy="1168341"/>
          </a:xfrm>
          <a:prstGeom prst="bentConnector3">
            <a:avLst>
              <a:gd name="adj1" fmla="val 50000"/>
            </a:avLst>
          </a:prstGeom>
          <a:ln>
            <a:solidFill>
              <a:schemeClr val="bg1">
                <a:lumMod val="50000"/>
              </a:schemeClr>
            </a:solidFill>
            <a:tailEnd type="triangle"/>
          </a:ln>
        </p:spPr>
        <p:style>
          <a:lnRef idx="3">
            <a:schemeClr val="dk1"/>
          </a:lnRef>
          <a:fillRef idx="0">
            <a:schemeClr val="dk1"/>
          </a:fillRef>
          <a:effectRef idx="2">
            <a:schemeClr val="dk1"/>
          </a:effectRef>
          <a:fontRef idx="minor">
            <a:schemeClr val="tx1"/>
          </a:fontRef>
        </p:style>
      </p:cxnSp>
      <p:cxnSp>
        <p:nvCxnSpPr>
          <p:cNvPr id="32" name="肘形连接符 31"/>
          <p:cNvCxnSpPr>
            <a:stCxn id="5" idx="2"/>
            <a:endCxn id="22" idx="0"/>
          </p:cNvCxnSpPr>
          <p:nvPr/>
        </p:nvCxnSpPr>
        <p:spPr>
          <a:xfrm rot="5400000">
            <a:off x="4713833" y="2265262"/>
            <a:ext cx="460945" cy="1166509"/>
          </a:xfrm>
          <a:prstGeom prst="bentConnector3">
            <a:avLst>
              <a:gd name="adj1" fmla="val 50000"/>
            </a:avLst>
          </a:prstGeom>
          <a:ln>
            <a:solidFill>
              <a:schemeClr val="bg1">
                <a:lumMod val="50000"/>
              </a:schemeClr>
            </a:solidFill>
            <a:tailEnd type="triangle"/>
          </a:ln>
        </p:spPr>
        <p:style>
          <a:lnRef idx="3">
            <a:schemeClr val="dk1"/>
          </a:lnRef>
          <a:fillRef idx="0">
            <a:schemeClr val="dk1"/>
          </a:fillRef>
          <a:effectRef idx="2">
            <a:schemeClr val="dk1"/>
          </a:effectRef>
          <a:fontRef idx="minor">
            <a:schemeClr val="tx1"/>
          </a:fontRef>
        </p:style>
      </p:cxnSp>
      <p:cxnSp>
        <p:nvCxnSpPr>
          <p:cNvPr id="37" name="肘形连接符 36"/>
          <p:cNvCxnSpPr>
            <a:stCxn id="5" idx="2"/>
            <a:endCxn id="23" idx="0"/>
          </p:cNvCxnSpPr>
          <p:nvPr/>
        </p:nvCxnSpPr>
        <p:spPr>
          <a:xfrm rot="5400000">
            <a:off x="5301990" y="2843353"/>
            <a:ext cx="450879" cy="260"/>
          </a:xfrm>
          <a:prstGeom prst="bentConnector3">
            <a:avLst>
              <a:gd name="adj1" fmla="val 50000"/>
            </a:avLst>
          </a:prstGeom>
          <a:ln>
            <a:solidFill>
              <a:schemeClr val="bg1">
                <a:lumMod val="50000"/>
              </a:schemeClr>
            </a:solidFill>
            <a:tailEnd type="triangle"/>
          </a:ln>
        </p:spPr>
        <p:style>
          <a:lnRef idx="3">
            <a:schemeClr val="dk1"/>
          </a:lnRef>
          <a:fillRef idx="0">
            <a:schemeClr val="dk1"/>
          </a:fillRef>
          <a:effectRef idx="2">
            <a:schemeClr val="dk1"/>
          </a:effectRef>
          <a:fontRef idx="minor">
            <a:schemeClr val="tx1"/>
          </a:fontRef>
        </p:style>
      </p:cxnSp>
      <p:cxnSp>
        <p:nvCxnSpPr>
          <p:cNvPr id="82" name="肘形连接符 81"/>
          <p:cNvCxnSpPr>
            <a:stCxn id="74" idx="3"/>
            <a:endCxn id="5" idx="0"/>
          </p:cNvCxnSpPr>
          <p:nvPr/>
        </p:nvCxnSpPr>
        <p:spPr>
          <a:xfrm rot="16200000" flipH="1">
            <a:off x="5132600" y="1827040"/>
            <a:ext cx="789465" cy="454"/>
          </a:xfrm>
          <a:prstGeom prst="bentConnector3">
            <a:avLst>
              <a:gd name="adj1" fmla="val 50000"/>
            </a:avLst>
          </a:prstGeom>
          <a:ln>
            <a:solidFill>
              <a:schemeClr val="bg1">
                <a:lumMod val="50000"/>
              </a:schemeClr>
            </a:solidFill>
            <a:tailEnd type="triangle"/>
          </a:ln>
        </p:spPr>
        <p:style>
          <a:lnRef idx="3">
            <a:schemeClr val="dk1"/>
          </a:lnRef>
          <a:fillRef idx="0">
            <a:schemeClr val="dk1"/>
          </a:fillRef>
          <a:effectRef idx="2">
            <a:schemeClr val="dk1"/>
          </a:effectRef>
          <a:fontRef idx="minor">
            <a:schemeClr val="tx1"/>
          </a:fontRef>
        </p:style>
      </p:cxnSp>
      <p:cxnSp>
        <p:nvCxnSpPr>
          <p:cNvPr id="86" name="肘形连接符 85"/>
          <p:cNvCxnSpPr>
            <a:stCxn id="74" idx="4"/>
            <a:endCxn id="80" idx="1"/>
          </p:cNvCxnSpPr>
          <p:nvPr/>
        </p:nvCxnSpPr>
        <p:spPr>
          <a:xfrm flipV="1">
            <a:off x="5903384" y="584183"/>
            <a:ext cx="612832" cy="581757"/>
          </a:xfrm>
          <a:prstGeom prst="bentConnector3">
            <a:avLst>
              <a:gd name="adj1" fmla="val 50000"/>
            </a:avLst>
          </a:prstGeom>
          <a:ln>
            <a:solidFill>
              <a:schemeClr val="bg1">
                <a:lumMod val="50000"/>
              </a:schemeClr>
            </a:solidFill>
            <a:headEnd type="triangle"/>
            <a:tailEnd type="none"/>
          </a:ln>
        </p:spPr>
        <p:style>
          <a:lnRef idx="3">
            <a:schemeClr val="dk1"/>
          </a:lnRef>
          <a:fillRef idx="0">
            <a:schemeClr val="dk1"/>
          </a:fillRef>
          <a:effectRef idx="2">
            <a:schemeClr val="dk1"/>
          </a:effectRef>
          <a:fontRef idx="minor">
            <a:schemeClr val="tx1"/>
          </a:fontRef>
        </p:style>
      </p:cxnSp>
      <p:cxnSp>
        <p:nvCxnSpPr>
          <p:cNvPr id="89" name="肘形连接符 88"/>
          <p:cNvCxnSpPr>
            <a:stCxn id="74" idx="4"/>
            <a:endCxn id="78" idx="1"/>
          </p:cNvCxnSpPr>
          <p:nvPr/>
        </p:nvCxnSpPr>
        <p:spPr>
          <a:xfrm>
            <a:off x="5903384" y="1165940"/>
            <a:ext cx="606414" cy="588562"/>
          </a:xfrm>
          <a:prstGeom prst="bentConnector3">
            <a:avLst>
              <a:gd name="adj1" fmla="val 50000"/>
            </a:avLst>
          </a:prstGeom>
          <a:ln>
            <a:solidFill>
              <a:schemeClr val="bg1">
                <a:lumMod val="50000"/>
              </a:schemeClr>
            </a:solidFill>
            <a:headEnd type="triangle"/>
            <a:tailEnd type="none"/>
          </a:ln>
        </p:spPr>
        <p:style>
          <a:lnRef idx="3">
            <a:schemeClr val="dk1"/>
          </a:lnRef>
          <a:fillRef idx="0">
            <a:schemeClr val="dk1"/>
          </a:fillRef>
          <a:effectRef idx="2">
            <a:schemeClr val="dk1"/>
          </a:effectRef>
          <a:fontRef idx="minor">
            <a:schemeClr val="tx1"/>
          </a:fontRef>
        </p:style>
      </p:cxnSp>
      <p:cxnSp>
        <p:nvCxnSpPr>
          <p:cNvPr id="92" name="肘形连接符 91"/>
          <p:cNvCxnSpPr>
            <a:stCxn id="74" idx="4"/>
            <a:endCxn id="79" idx="1"/>
          </p:cNvCxnSpPr>
          <p:nvPr/>
        </p:nvCxnSpPr>
        <p:spPr>
          <a:xfrm>
            <a:off x="5903384" y="1165940"/>
            <a:ext cx="611606" cy="1222"/>
          </a:xfrm>
          <a:prstGeom prst="bentConnector3">
            <a:avLst>
              <a:gd name="adj1" fmla="val 50000"/>
            </a:avLst>
          </a:prstGeom>
          <a:ln>
            <a:solidFill>
              <a:schemeClr val="bg1">
                <a:lumMod val="50000"/>
              </a:schemeClr>
            </a:solidFill>
            <a:headEnd type="triangle"/>
            <a:tailEnd type="none"/>
          </a:ln>
        </p:spPr>
        <p:style>
          <a:lnRef idx="3">
            <a:schemeClr val="dk1"/>
          </a:lnRef>
          <a:fillRef idx="0">
            <a:schemeClr val="dk1"/>
          </a:fillRef>
          <a:effectRef idx="2">
            <a:schemeClr val="dk1"/>
          </a:effectRef>
          <a:fontRef idx="minor">
            <a:schemeClr val="tx1"/>
          </a:fontRef>
        </p:style>
      </p:cxnSp>
      <p:cxnSp>
        <p:nvCxnSpPr>
          <p:cNvPr id="14" name="直接箭头连接符 13"/>
          <p:cNvCxnSpPr>
            <a:stCxn id="3" idx="2"/>
            <a:endCxn id="12" idx="0"/>
          </p:cNvCxnSpPr>
          <p:nvPr/>
        </p:nvCxnSpPr>
        <p:spPr>
          <a:xfrm>
            <a:off x="935596" y="2618044"/>
            <a:ext cx="954" cy="465706"/>
          </a:xfrm>
          <a:prstGeom prst="straightConnector1">
            <a:avLst/>
          </a:prstGeom>
          <a:ln>
            <a:solidFill>
              <a:schemeClr val="bg1">
                <a:lumMod val="75000"/>
              </a:schemeClr>
            </a:solidFill>
            <a:tailEnd type="triangle"/>
          </a:ln>
        </p:spPr>
        <p:style>
          <a:lnRef idx="3">
            <a:schemeClr val="dk1"/>
          </a:lnRef>
          <a:fillRef idx="0">
            <a:schemeClr val="dk1"/>
          </a:fillRef>
          <a:effectRef idx="2">
            <a:schemeClr val="dk1"/>
          </a:effectRef>
          <a:fontRef idx="minor">
            <a:schemeClr val="tx1"/>
          </a:fontRef>
        </p:style>
      </p:cxnSp>
      <p:cxnSp>
        <p:nvCxnSpPr>
          <p:cNvPr id="21" name="直接箭头连接符 20"/>
          <p:cNvCxnSpPr>
            <a:stCxn id="22" idx="2"/>
            <a:endCxn id="41" idx="0"/>
          </p:cNvCxnSpPr>
          <p:nvPr/>
        </p:nvCxnSpPr>
        <p:spPr>
          <a:xfrm flipH="1">
            <a:off x="4354526" y="3422962"/>
            <a:ext cx="6524" cy="359319"/>
          </a:xfrm>
          <a:prstGeom prst="straightConnector1">
            <a:avLst/>
          </a:prstGeom>
          <a:ln>
            <a:solidFill>
              <a:schemeClr val="bg1">
                <a:lumMod val="75000"/>
              </a:schemeClr>
            </a:solidFill>
            <a:tailEnd type="triangle"/>
          </a:ln>
        </p:spPr>
        <p:style>
          <a:lnRef idx="3">
            <a:schemeClr val="dk1"/>
          </a:lnRef>
          <a:fillRef idx="0">
            <a:schemeClr val="dk1"/>
          </a:fillRef>
          <a:effectRef idx="2">
            <a:schemeClr val="dk1"/>
          </a:effectRef>
          <a:fontRef idx="minor">
            <a:schemeClr val="tx1"/>
          </a:fontRef>
        </p:style>
      </p:cxnSp>
      <p:cxnSp>
        <p:nvCxnSpPr>
          <p:cNvPr id="52" name="直接箭头连接符 51"/>
          <p:cNvCxnSpPr>
            <a:stCxn id="23" idx="2"/>
            <a:endCxn id="42" idx="0"/>
          </p:cNvCxnSpPr>
          <p:nvPr/>
        </p:nvCxnSpPr>
        <p:spPr>
          <a:xfrm flipH="1">
            <a:off x="5518537" y="3412896"/>
            <a:ext cx="8762" cy="369385"/>
          </a:xfrm>
          <a:prstGeom prst="straightConnector1">
            <a:avLst/>
          </a:prstGeom>
          <a:ln>
            <a:solidFill>
              <a:schemeClr val="bg1">
                <a:lumMod val="75000"/>
              </a:schemeClr>
            </a:solidFill>
            <a:tailEnd type="triangle"/>
          </a:ln>
        </p:spPr>
        <p:style>
          <a:lnRef idx="3">
            <a:schemeClr val="dk1"/>
          </a:lnRef>
          <a:fillRef idx="0">
            <a:schemeClr val="dk1"/>
          </a:fillRef>
          <a:effectRef idx="2">
            <a:schemeClr val="dk1"/>
          </a:effectRef>
          <a:fontRef idx="minor">
            <a:schemeClr val="tx1"/>
          </a:fontRef>
        </p:style>
      </p:cxnSp>
      <p:cxnSp>
        <p:nvCxnSpPr>
          <p:cNvPr id="57" name="直接箭头连接符 56"/>
          <p:cNvCxnSpPr>
            <a:stCxn id="4" idx="2"/>
            <a:endCxn id="17" idx="0"/>
          </p:cNvCxnSpPr>
          <p:nvPr/>
        </p:nvCxnSpPr>
        <p:spPr>
          <a:xfrm>
            <a:off x="2915816" y="2726056"/>
            <a:ext cx="0" cy="356990"/>
          </a:xfrm>
          <a:prstGeom prst="straightConnector1">
            <a:avLst/>
          </a:prstGeom>
          <a:ln>
            <a:solidFill>
              <a:schemeClr val="bg1">
                <a:lumMod val="75000"/>
              </a:schemeClr>
            </a:solidFill>
            <a:tailEnd type="triangle"/>
          </a:ln>
        </p:spPr>
        <p:style>
          <a:lnRef idx="3">
            <a:schemeClr val="dk1"/>
          </a:lnRef>
          <a:fillRef idx="0">
            <a:schemeClr val="dk1"/>
          </a:fillRef>
          <a:effectRef idx="2">
            <a:schemeClr val="dk1"/>
          </a:effectRef>
          <a:fontRef idx="minor">
            <a:schemeClr val="tx1"/>
          </a:fontRef>
        </p:style>
      </p:cxnSp>
      <p:cxnSp>
        <p:nvCxnSpPr>
          <p:cNvPr id="62" name="直接箭头连接符 61"/>
          <p:cNvCxnSpPr>
            <a:stCxn id="6" idx="2"/>
            <a:endCxn id="61" idx="0"/>
          </p:cNvCxnSpPr>
          <p:nvPr/>
        </p:nvCxnSpPr>
        <p:spPr>
          <a:xfrm flipH="1">
            <a:off x="8170209" y="2618044"/>
            <a:ext cx="2191" cy="450878"/>
          </a:xfrm>
          <a:prstGeom prst="straightConnector1">
            <a:avLst/>
          </a:prstGeom>
          <a:ln>
            <a:solidFill>
              <a:schemeClr val="bg1">
                <a:lumMod val="75000"/>
              </a:schemeClr>
            </a:solidFill>
            <a:tailEnd type="triangle"/>
          </a:ln>
        </p:spPr>
        <p:style>
          <a:lnRef idx="3">
            <a:schemeClr val="dk1"/>
          </a:lnRef>
          <a:fillRef idx="0">
            <a:schemeClr val="dk1"/>
          </a:fillRef>
          <a:effectRef idx="2">
            <a:schemeClr val="dk1"/>
          </a:effectRef>
          <a:fontRef idx="minor">
            <a:schemeClr val="tx1"/>
          </a:fontRef>
        </p:style>
      </p:cxnSp>
      <p:sp>
        <p:nvSpPr>
          <p:cNvPr id="3" name="矩形 2"/>
          <p:cNvSpPr/>
          <p:nvPr/>
        </p:nvSpPr>
        <p:spPr>
          <a:xfrm>
            <a:off x="323528" y="2222000"/>
            <a:ext cx="1224136" cy="396044"/>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zh-CN" altLang="en-US" sz="1200" dirty="0" smtClean="0">
                <a:latin typeface="微软雅黑" panose="020B0503020204020204" pitchFamily="34" charset="-122"/>
                <a:ea typeface="微软雅黑" panose="020B0503020204020204" pitchFamily="34" charset="-122"/>
              </a:rPr>
              <a:t>前端发布工具</a:t>
            </a:r>
            <a:endParaRPr lang="zh-CN" altLang="en-US" sz="1200" dirty="0">
              <a:latin typeface="微软雅黑" panose="020B0503020204020204" pitchFamily="34" charset="-122"/>
              <a:ea typeface="微软雅黑" panose="020B0503020204020204" pitchFamily="34" charset="-122"/>
            </a:endParaRPr>
          </a:p>
        </p:txBody>
      </p:sp>
      <p:sp>
        <p:nvSpPr>
          <p:cNvPr id="4" name="矩形 3"/>
          <p:cNvSpPr/>
          <p:nvPr/>
        </p:nvSpPr>
        <p:spPr>
          <a:xfrm>
            <a:off x="2231740" y="2113988"/>
            <a:ext cx="1368152" cy="612068"/>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zh-CN" altLang="en-US" sz="1200" dirty="0" smtClean="0">
                <a:latin typeface="微软雅黑" panose="020B0503020204020204" pitchFamily="34" charset="-122"/>
                <a:ea typeface="微软雅黑" panose="020B0503020204020204" pitchFamily="34" charset="-122"/>
              </a:rPr>
              <a:t>接口管理平台</a:t>
            </a:r>
            <a:endParaRPr lang="en-US" altLang="zh-CN" sz="1200" dirty="0" smtClean="0">
              <a:latin typeface="微软雅黑" panose="020B0503020204020204" pitchFamily="34" charset="-122"/>
              <a:ea typeface="微软雅黑" panose="020B0503020204020204" pitchFamily="34" charset="-122"/>
            </a:endParaRPr>
          </a:p>
          <a:p>
            <a:pPr algn="ctr"/>
            <a:r>
              <a:rPr lang="en-US" altLang="zh-CN" sz="1200" dirty="0">
                <a:latin typeface="微软雅黑" panose="020B0503020204020204" pitchFamily="34" charset="-122"/>
                <a:ea typeface="微软雅黑" panose="020B0503020204020204" pitchFamily="34" charset="-122"/>
              </a:rPr>
              <a:t>NEI</a:t>
            </a:r>
            <a:endParaRPr lang="zh-CN" altLang="en-US" sz="1200" dirty="0">
              <a:latin typeface="微软雅黑" panose="020B0503020204020204" pitchFamily="34" charset="-122"/>
              <a:ea typeface="微软雅黑" panose="020B0503020204020204" pitchFamily="34" charset="-122"/>
            </a:endParaRPr>
          </a:p>
        </p:txBody>
      </p:sp>
      <p:sp>
        <p:nvSpPr>
          <p:cNvPr id="5" name="矩形 4"/>
          <p:cNvSpPr/>
          <p:nvPr/>
        </p:nvSpPr>
        <p:spPr>
          <a:xfrm>
            <a:off x="4915491" y="2222000"/>
            <a:ext cx="1224136" cy="396044"/>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zh-CN" altLang="en-US" sz="1200" dirty="0" smtClean="0">
                <a:latin typeface="微软雅黑" panose="020B0503020204020204" pitchFamily="34" charset="-122"/>
                <a:ea typeface="微软雅黑" panose="020B0503020204020204" pitchFamily="34" charset="-122"/>
              </a:rPr>
              <a:t>工程构建工具</a:t>
            </a:r>
            <a:endParaRPr lang="zh-CN" altLang="en-US" sz="1200" dirty="0">
              <a:latin typeface="微软雅黑" panose="020B0503020204020204" pitchFamily="34" charset="-122"/>
              <a:ea typeface="微软雅黑" panose="020B0503020204020204" pitchFamily="34" charset="-122"/>
            </a:endParaRPr>
          </a:p>
        </p:txBody>
      </p:sp>
      <p:sp>
        <p:nvSpPr>
          <p:cNvPr id="6" name="矩形 5"/>
          <p:cNvSpPr/>
          <p:nvPr/>
        </p:nvSpPr>
        <p:spPr>
          <a:xfrm>
            <a:off x="7560332" y="2222000"/>
            <a:ext cx="1224136" cy="396044"/>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zh-CN" altLang="en-US" sz="1200" dirty="0" smtClean="0">
                <a:latin typeface="微软雅黑" panose="020B0503020204020204" pitchFamily="34" charset="-122"/>
                <a:ea typeface="微软雅黑" panose="020B0503020204020204" pitchFamily="34" charset="-122"/>
              </a:rPr>
              <a:t>本地模拟容器</a:t>
            </a:r>
            <a:endParaRPr lang="zh-CN" altLang="en-US" sz="1200" dirty="0">
              <a:latin typeface="微软雅黑" panose="020B0503020204020204" pitchFamily="34" charset="-122"/>
              <a:ea typeface="微软雅黑" panose="020B0503020204020204" pitchFamily="34" charset="-122"/>
            </a:endParaRPr>
          </a:p>
        </p:txBody>
      </p:sp>
      <p:sp>
        <p:nvSpPr>
          <p:cNvPr id="7" name="燕尾形箭头 6"/>
          <p:cNvSpPr/>
          <p:nvPr/>
        </p:nvSpPr>
        <p:spPr>
          <a:xfrm>
            <a:off x="1600546" y="2258004"/>
            <a:ext cx="576064" cy="324036"/>
          </a:xfrm>
          <a:prstGeom prst="notchedRightArrow">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8" name="燕尾形箭头 7"/>
          <p:cNvSpPr/>
          <p:nvPr/>
        </p:nvSpPr>
        <p:spPr>
          <a:xfrm>
            <a:off x="3655022" y="2258004"/>
            <a:ext cx="1205339" cy="324036"/>
          </a:xfrm>
          <a:prstGeom prst="notchedRightArrow">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9" name="燕尾形箭头 8"/>
          <p:cNvSpPr/>
          <p:nvPr/>
        </p:nvSpPr>
        <p:spPr>
          <a:xfrm>
            <a:off x="6194757" y="2258004"/>
            <a:ext cx="1293568" cy="324036"/>
          </a:xfrm>
          <a:prstGeom prst="notchedRightArrow">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0" name="矩形 9"/>
          <p:cNvSpPr/>
          <p:nvPr/>
        </p:nvSpPr>
        <p:spPr>
          <a:xfrm>
            <a:off x="3102510" y="976987"/>
            <a:ext cx="1224136" cy="396044"/>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zh-CN" altLang="en-US" sz="1200" dirty="0" smtClean="0">
                <a:latin typeface="微软雅黑" panose="020B0503020204020204" pitchFamily="34" charset="-122"/>
                <a:ea typeface="微软雅黑" panose="020B0503020204020204" pitchFamily="34" charset="-122"/>
              </a:rPr>
              <a:t>接口测试工具</a:t>
            </a:r>
            <a:endParaRPr lang="zh-CN" altLang="en-US" sz="1200" dirty="0">
              <a:latin typeface="微软雅黑" panose="020B0503020204020204" pitchFamily="34" charset="-122"/>
              <a:ea typeface="微软雅黑" panose="020B0503020204020204" pitchFamily="34" charset="-122"/>
            </a:endParaRPr>
          </a:p>
        </p:txBody>
      </p:sp>
      <p:sp>
        <p:nvSpPr>
          <p:cNvPr id="11" name="矩形 10"/>
          <p:cNvSpPr/>
          <p:nvPr/>
        </p:nvSpPr>
        <p:spPr>
          <a:xfrm>
            <a:off x="1547664" y="976987"/>
            <a:ext cx="1224136" cy="396044"/>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zh-CN" altLang="en-US" sz="1200" dirty="0" smtClean="0">
                <a:latin typeface="微软雅黑" panose="020B0503020204020204" pitchFamily="34" charset="-122"/>
                <a:ea typeface="微软雅黑" panose="020B0503020204020204" pitchFamily="34" charset="-122"/>
              </a:rPr>
              <a:t>项目分析系统</a:t>
            </a:r>
            <a:endParaRPr lang="zh-CN" altLang="en-US" sz="1200" dirty="0">
              <a:latin typeface="微软雅黑" panose="020B0503020204020204" pitchFamily="34" charset="-122"/>
              <a:ea typeface="微软雅黑" panose="020B0503020204020204" pitchFamily="34" charset="-122"/>
            </a:endParaRPr>
          </a:p>
        </p:txBody>
      </p:sp>
      <p:sp>
        <p:nvSpPr>
          <p:cNvPr id="12" name="圆角矩形 11"/>
          <p:cNvSpPr/>
          <p:nvPr/>
        </p:nvSpPr>
        <p:spPr>
          <a:xfrm>
            <a:off x="298040" y="3083750"/>
            <a:ext cx="1277019" cy="866129"/>
          </a:xfrm>
          <a:prstGeom prst="roundRect">
            <a:avLst/>
          </a:prstGeom>
          <a:solidFill>
            <a:schemeClr val="bg1">
              <a:lumMod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108000" indent="-228600">
              <a:buAutoNum type="arabicPeriod"/>
            </a:pPr>
            <a:r>
              <a:rPr lang="zh-CN" altLang="en-US" sz="1000" dirty="0" smtClean="0">
                <a:latin typeface="微软雅黑" panose="020B0503020204020204" pitchFamily="34" charset="-122"/>
                <a:ea typeface="微软雅黑" panose="020B0503020204020204" pitchFamily="34" charset="-122"/>
              </a:rPr>
              <a:t>前端代码优化</a:t>
            </a:r>
            <a:endParaRPr lang="en-US" altLang="zh-CN" sz="1000" dirty="0" smtClean="0">
              <a:latin typeface="微软雅黑" panose="020B0503020204020204" pitchFamily="34" charset="-122"/>
              <a:ea typeface="微软雅黑" panose="020B0503020204020204" pitchFamily="34" charset="-122"/>
            </a:endParaRPr>
          </a:p>
          <a:p>
            <a:pPr marL="108000" indent="-228600">
              <a:buAutoNum type="arabicPeriod"/>
            </a:pPr>
            <a:r>
              <a:rPr lang="zh-CN" altLang="en-US" sz="1000" dirty="0" smtClean="0">
                <a:latin typeface="微软雅黑" panose="020B0503020204020204" pitchFamily="34" charset="-122"/>
                <a:ea typeface="微软雅黑" panose="020B0503020204020204" pitchFamily="34" charset="-122"/>
              </a:rPr>
              <a:t>图片优化管理</a:t>
            </a:r>
            <a:endParaRPr lang="en-US" altLang="zh-CN" sz="1000" dirty="0" smtClean="0">
              <a:latin typeface="微软雅黑" panose="020B0503020204020204" pitchFamily="34" charset="-122"/>
              <a:ea typeface="微软雅黑" panose="020B0503020204020204" pitchFamily="34" charset="-122"/>
            </a:endParaRPr>
          </a:p>
          <a:p>
            <a:pPr marL="108000" indent="-228600">
              <a:buAutoNum type="arabicPeriod"/>
            </a:pPr>
            <a:r>
              <a:rPr lang="zh-CN" altLang="en-US" sz="1000" dirty="0">
                <a:latin typeface="微软雅黑" panose="020B0503020204020204" pitchFamily="34" charset="-122"/>
                <a:ea typeface="微软雅黑" panose="020B0503020204020204" pitchFamily="34" charset="-122"/>
              </a:rPr>
              <a:t>多</a:t>
            </a:r>
            <a:r>
              <a:rPr lang="zh-CN" altLang="en-US" sz="1000" dirty="0" smtClean="0">
                <a:latin typeface="微软雅黑" panose="020B0503020204020204" pitchFamily="34" charset="-122"/>
                <a:ea typeface="微软雅黑" panose="020B0503020204020204" pitchFamily="34" charset="-122"/>
              </a:rPr>
              <a:t>模版本控制</a:t>
            </a:r>
            <a:endParaRPr lang="zh-CN" altLang="en-US" sz="1000" dirty="0">
              <a:latin typeface="微软雅黑" panose="020B0503020204020204" pitchFamily="34" charset="-122"/>
              <a:ea typeface="微软雅黑" panose="020B0503020204020204" pitchFamily="34" charset="-122"/>
            </a:endParaRPr>
          </a:p>
        </p:txBody>
      </p:sp>
      <p:sp>
        <p:nvSpPr>
          <p:cNvPr id="17" name="圆角矩形 16"/>
          <p:cNvSpPr/>
          <p:nvPr/>
        </p:nvSpPr>
        <p:spPr>
          <a:xfrm>
            <a:off x="2231740" y="3083046"/>
            <a:ext cx="1368152" cy="866130"/>
          </a:xfrm>
          <a:prstGeom prst="roundRect">
            <a:avLst/>
          </a:prstGeom>
          <a:solidFill>
            <a:schemeClr val="bg1">
              <a:lumMod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108000" indent="-228600">
              <a:buAutoNum type="arabicPeriod"/>
            </a:pPr>
            <a:r>
              <a:rPr lang="zh-CN" altLang="en-US" sz="1000" dirty="0">
                <a:latin typeface="微软雅黑" panose="020B0503020204020204" pitchFamily="34" charset="-122"/>
                <a:ea typeface="微软雅黑" panose="020B0503020204020204" pitchFamily="34" charset="-122"/>
              </a:rPr>
              <a:t>规范化</a:t>
            </a:r>
          </a:p>
          <a:p>
            <a:pPr marL="108000" indent="-228600">
              <a:buAutoNum type="arabicPeriod"/>
            </a:pPr>
            <a:r>
              <a:rPr lang="zh-CN" altLang="en-US" sz="1000" dirty="0">
                <a:latin typeface="微软雅黑" panose="020B0503020204020204" pitchFamily="34" charset="-122"/>
                <a:ea typeface="微软雅黑" panose="020B0503020204020204" pitchFamily="34" charset="-122"/>
              </a:rPr>
              <a:t>接口规范</a:t>
            </a:r>
          </a:p>
          <a:p>
            <a:pPr marL="108000" indent="-228600">
              <a:buAutoNum type="arabicPeriod"/>
            </a:pPr>
            <a:r>
              <a:rPr lang="zh-CN" altLang="en-US" sz="1000" dirty="0">
                <a:latin typeface="微软雅黑" panose="020B0503020204020204" pitchFamily="34" charset="-122"/>
                <a:ea typeface="微软雅黑" panose="020B0503020204020204" pitchFamily="34" charset="-122"/>
              </a:rPr>
              <a:t>数据规范</a:t>
            </a:r>
          </a:p>
          <a:p>
            <a:pPr marL="108000" indent="-228600">
              <a:buAutoNum type="arabicPeriod"/>
            </a:pPr>
            <a:r>
              <a:rPr lang="zh-CN" altLang="en-US" sz="1000" dirty="0">
                <a:latin typeface="微软雅黑" panose="020B0503020204020204" pitchFamily="34" charset="-122"/>
                <a:ea typeface="微软雅黑" panose="020B0503020204020204" pitchFamily="34" charset="-122"/>
              </a:rPr>
              <a:t>文档规范</a:t>
            </a:r>
          </a:p>
        </p:txBody>
      </p:sp>
      <p:sp>
        <p:nvSpPr>
          <p:cNvPr id="22" name="圆角矩形 21"/>
          <p:cNvSpPr/>
          <p:nvPr/>
        </p:nvSpPr>
        <p:spPr>
          <a:xfrm>
            <a:off x="3865268" y="3078989"/>
            <a:ext cx="991563" cy="343973"/>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altLang="zh-CN" sz="1100" dirty="0" smtClean="0">
                <a:latin typeface="微软雅黑" panose="020B0503020204020204" pitchFamily="34" charset="-122"/>
                <a:ea typeface="微软雅黑" panose="020B0503020204020204" pitchFamily="34" charset="-122"/>
              </a:rPr>
              <a:t>WEB</a:t>
            </a:r>
            <a:r>
              <a:rPr lang="zh-CN" altLang="en-US" sz="1100" dirty="0" smtClean="0">
                <a:latin typeface="微软雅黑" panose="020B0503020204020204" pitchFamily="34" charset="-122"/>
                <a:ea typeface="微软雅黑" panose="020B0503020204020204" pitchFamily="34" charset="-122"/>
              </a:rPr>
              <a:t>系统</a:t>
            </a:r>
            <a:endParaRPr lang="zh-CN" altLang="en-US" sz="1100" dirty="0">
              <a:latin typeface="微软雅黑" panose="020B0503020204020204" pitchFamily="34" charset="-122"/>
              <a:ea typeface="微软雅黑" panose="020B0503020204020204" pitchFamily="34" charset="-122"/>
            </a:endParaRPr>
          </a:p>
        </p:txBody>
      </p:sp>
      <p:sp>
        <p:nvSpPr>
          <p:cNvPr id="23" name="圆角矩形 22"/>
          <p:cNvSpPr/>
          <p:nvPr/>
        </p:nvSpPr>
        <p:spPr>
          <a:xfrm>
            <a:off x="5037201" y="3068923"/>
            <a:ext cx="980196" cy="343973"/>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zh-CN" altLang="en-US" sz="1100" dirty="0" smtClean="0">
                <a:latin typeface="微软雅黑" panose="020B0503020204020204" pitchFamily="34" charset="-122"/>
                <a:ea typeface="微软雅黑" panose="020B0503020204020204" pitchFamily="34" charset="-122"/>
              </a:rPr>
              <a:t>移动应用</a:t>
            </a:r>
            <a:endParaRPr lang="zh-CN" altLang="en-US" sz="1100" dirty="0">
              <a:latin typeface="微软雅黑" panose="020B0503020204020204" pitchFamily="34" charset="-122"/>
              <a:ea typeface="微软雅黑" panose="020B0503020204020204" pitchFamily="34" charset="-122"/>
            </a:endParaRPr>
          </a:p>
        </p:txBody>
      </p:sp>
      <p:sp>
        <p:nvSpPr>
          <p:cNvPr id="24" name="圆角矩形 23"/>
          <p:cNvSpPr/>
          <p:nvPr/>
        </p:nvSpPr>
        <p:spPr>
          <a:xfrm>
            <a:off x="6205857" y="3068923"/>
            <a:ext cx="980085" cy="343973"/>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zh-CN" altLang="en-US" sz="1100" dirty="0" smtClean="0">
                <a:latin typeface="微软雅黑" panose="020B0503020204020204" pitchFamily="34" charset="-122"/>
                <a:ea typeface="微软雅黑" panose="020B0503020204020204" pitchFamily="34" charset="-122"/>
              </a:rPr>
              <a:t>服务器端</a:t>
            </a:r>
            <a:endParaRPr lang="zh-CN" altLang="en-US" sz="1100" dirty="0">
              <a:latin typeface="微软雅黑" panose="020B0503020204020204" pitchFamily="34" charset="-122"/>
              <a:ea typeface="微软雅黑" panose="020B0503020204020204" pitchFamily="34" charset="-122"/>
            </a:endParaRPr>
          </a:p>
        </p:txBody>
      </p:sp>
      <p:sp>
        <p:nvSpPr>
          <p:cNvPr id="41" name="圆角矩形 40"/>
          <p:cNvSpPr/>
          <p:nvPr/>
        </p:nvSpPr>
        <p:spPr>
          <a:xfrm>
            <a:off x="3860982" y="3782281"/>
            <a:ext cx="987088" cy="730968"/>
          </a:xfrm>
          <a:prstGeom prst="roundRect">
            <a:avLst/>
          </a:prstGeom>
          <a:solidFill>
            <a:schemeClr val="bg1">
              <a:lumMod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177800" indent="-177800">
              <a:buAutoNum type="arabicPeriod"/>
            </a:pPr>
            <a:r>
              <a:rPr lang="zh-CN" altLang="en-US" sz="1000" dirty="0">
                <a:latin typeface="微软雅黑" panose="020B0503020204020204" pitchFamily="34" charset="-122"/>
                <a:ea typeface="微软雅黑" panose="020B0503020204020204" pitchFamily="34" charset="-122"/>
              </a:rPr>
              <a:t>项目构建</a:t>
            </a:r>
            <a:endParaRPr lang="en-US" altLang="zh-CN" sz="1000" dirty="0">
              <a:latin typeface="微软雅黑" panose="020B0503020204020204" pitchFamily="34" charset="-122"/>
              <a:ea typeface="微软雅黑" panose="020B0503020204020204" pitchFamily="34" charset="-122"/>
            </a:endParaRPr>
          </a:p>
          <a:p>
            <a:pPr marL="177800" indent="-177800">
              <a:buAutoNum type="arabicPeriod"/>
            </a:pPr>
            <a:r>
              <a:rPr lang="zh-CN" altLang="en-US" sz="1000" dirty="0">
                <a:latin typeface="微软雅黑" panose="020B0503020204020204" pitchFamily="34" charset="-122"/>
                <a:ea typeface="微软雅黑" panose="020B0503020204020204" pitchFamily="34" charset="-122"/>
              </a:rPr>
              <a:t>模拟数据</a:t>
            </a:r>
            <a:endParaRPr lang="en-US" altLang="zh-CN" sz="1000" dirty="0">
              <a:latin typeface="微软雅黑" panose="020B0503020204020204" pitchFamily="34" charset="-122"/>
              <a:ea typeface="微软雅黑" panose="020B0503020204020204" pitchFamily="34" charset="-122"/>
            </a:endParaRPr>
          </a:p>
          <a:p>
            <a:pPr marL="177800" indent="-177800">
              <a:buAutoNum type="arabicPeriod"/>
            </a:pPr>
            <a:r>
              <a:rPr lang="zh-CN" altLang="en-US" sz="1000" dirty="0">
                <a:latin typeface="微软雅黑" panose="020B0503020204020204" pitchFamily="34" charset="-122"/>
                <a:ea typeface="微软雅黑" panose="020B0503020204020204" pitchFamily="34" charset="-122"/>
              </a:rPr>
              <a:t>配置信息</a:t>
            </a:r>
          </a:p>
        </p:txBody>
      </p:sp>
      <p:sp>
        <p:nvSpPr>
          <p:cNvPr id="42" name="圆角矩形 41"/>
          <p:cNvSpPr/>
          <p:nvPr/>
        </p:nvSpPr>
        <p:spPr>
          <a:xfrm>
            <a:off x="5028439" y="3782281"/>
            <a:ext cx="980196" cy="730968"/>
          </a:xfrm>
          <a:prstGeom prst="roundRect">
            <a:avLst/>
          </a:prstGeom>
          <a:solidFill>
            <a:schemeClr val="bg1">
              <a:lumMod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177800" indent="-177800">
              <a:buAutoNum type="arabicPeriod"/>
            </a:pPr>
            <a:r>
              <a:rPr lang="zh-CN" altLang="en-US" sz="1000" dirty="0">
                <a:latin typeface="微软雅黑" panose="020B0503020204020204" pitchFamily="34" charset="-122"/>
                <a:ea typeface="微软雅黑" panose="020B0503020204020204" pitchFamily="34" charset="-122"/>
              </a:rPr>
              <a:t>模型生成</a:t>
            </a:r>
            <a:endParaRPr lang="en-US" altLang="zh-CN" sz="1000" dirty="0">
              <a:latin typeface="微软雅黑" panose="020B0503020204020204" pitchFamily="34" charset="-122"/>
              <a:ea typeface="微软雅黑" panose="020B0503020204020204" pitchFamily="34" charset="-122"/>
            </a:endParaRPr>
          </a:p>
          <a:p>
            <a:pPr marL="177800" indent="-177800">
              <a:buAutoNum type="arabicPeriod"/>
            </a:pPr>
            <a:r>
              <a:rPr lang="zh-CN" altLang="en-US" sz="1000" dirty="0">
                <a:latin typeface="微软雅黑" panose="020B0503020204020204" pitchFamily="34" charset="-122"/>
                <a:ea typeface="微软雅黑" panose="020B0503020204020204" pitchFamily="34" charset="-122"/>
              </a:rPr>
              <a:t>请求生成</a:t>
            </a:r>
          </a:p>
        </p:txBody>
      </p:sp>
      <p:sp>
        <p:nvSpPr>
          <p:cNvPr id="61" name="圆角矩形 60"/>
          <p:cNvSpPr/>
          <p:nvPr/>
        </p:nvSpPr>
        <p:spPr>
          <a:xfrm>
            <a:off x="7539968" y="3068922"/>
            <a:ext cx="1260482" cy="730968"/>
          </a:xfrm>
          <a:prstGeom prst="roundRect">
            <a:avLst/>
          </a:prstGeom>
          <a:solidFill>
            <a:schemeClr val="bg1">
              <a:lumMod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108000" indent="-228600">
              <a:buAutoNum type="arabicPeriod"/>
            </a:pPr>
            <a:r>
              <a:rPr lang="zh-CN" altLang="en-US" sz="1000" dirty="0">
                <a:latin typeface="微软雅黑" panose="020B0503020204020204" pitchFamily="34" charset="-122"/>
                <a:ea typeface="微软雅黑" panose="020B0503020204020204" pitchFamily="34" charset="-122"/>
              </a:rPr>
              <a:t>前端运行环境</a:t>
            </a:r>
            <a:endParaRPr lang="en-US" altLang="zh-CN" sz="1000" dirty="0">
              <a:latin typeface="微软雅黑" panose="020B0503020204020204" pitchFamily="34" charset="-122"/>
              <a:ea typeface="微软雅黑" panose="020B0503020204020204" pitchFamily="34" charset="-122"/>
            </a:endParaRPr>
          </a:p>
          <a:p>
            <a:pPr marL="108000" indent="-228600">
              <a:buAutoNum type="arabicPeriod"/>
            </a:pPr>
            <a:r>
              <a:rPr lang="zh-CN" altLang="en-US" sz="1000" dirty="0">
                <a:latin typeface="微软雅黑" panose="020B0503020204020204" pitchFamily="34" charset="-122"/>
                <a:ea typeface="微软雅黑" panose="020B0503020204020204" pitchFamily="34" charset="-122"/>
              </a:rPr>
              <a:t>请求数据代理</a:t>
            </a:r>
          </a:p>
        </p:txBody>
      </p:sp>
      <p:sp>
        <p:nvSpPr>
          <p:cNvPr id="74" name="圆柱形 73"/>
          <p:cNvSpPr/>
          <p:nvPr/>
        </p:nvSpPr>
        <p:spPr>
          <a:xfrm>
            <a:off x="5150825" y="899344"/>
            <a:ext cx="752559" cy="533191"/>
          </a:xfrm>
          <a:prstGeom prst="can">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zh-CN" altLang="en-US"/>
          </a:p>
        </p:txBody>
      </p:sp>
      <p:sp>
        <p:nvSpPr>
          <p:cNvPr id="78" name="圆角矩形 77"/>
          <p:cNvSpPr/>
          <p:nvPr/>
        </p:nvSpPr>
        <p:spPr>
          <a:xfrm>
            <a:off x="6509798" y="1582515"/>
            <a:ext cx="577614" cy="343973"/>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zh-CN" altLang="en-US" sz="1100" dirty="0" smtClean="0">
                <a:latin typeface="微软雅黑" panose="020B0503020204020204" pitchFamily="34" charset="-122"/>
                <a:ea typeface="微软雅黑" panose="020B0503020204020204" pitchFamily="34" charset="-122"/>
              </a:rPr>
              <a:t>工具</a:t>
            </a:r>
            <a:endParaRPr lang="zh-CN" altLang="en-US" sz="1100" dirty="0">
              <a:latin typeface="微软雅黑" panose="020B0503020204020204" pitchFamily="34" charset="-122"/>
              <a:ea typeface="微软雅黑" panose="020B0503020204020204" pitchFamily="34" charset="-122"/>
            </a:endParaRPr>
          </a:p>
        </p:txBody>
      </p:sp>
      <p:sp>
        <p:nvSpPr>
          <p:cNvPr id="79" name="圆角矩形 78"/>
          <p:cNvSpPr/>
          <p:nvPr/>
        </p:nvSpPr>
        <p:spPr>
          <a:xfrm>
            <a:off x="6514990" y="995175"/>
            <a:ext cx="577614" cy="343973"/>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zh-CN" altLang="en-US" sz="1100" dirty="0" smtClean="0">
                <a:latin typeface="微软雅黑" panose="020B0503020204020204" pitchFamily="34" charset="-122"/>
                <a:ea typeface="微软雅黑" panose="020B0503020204020204" pitchFamily="34" charset="-122"/>
              </a:rPr>
              <a:t>框架</a:t>
            </a:r>
            <a:endParaRPr lang="zh-CN" altLang="en-US" sz="1100" dirty="0">
              <a:latin typeface="微软雅黑" panose="020B0503020204020204" pitchFamily="34" charset="-122"/>
              <a:ea typeface="微软雅黑" panose="020B0503020204020204" pitchFamily="34" charset="-122"/>
            </a:endParaRPr>
          </a:p>
        </p:txBody>
      </p:sp>
      <p:sp>
        <p:nvSpPr>
          <p:cNvPr id="80" name="圆角矩形 79"/>
          <p:cNvSpPr/>
          <p:nvPr/>
        </p:nvSpPr>
        <p:spPr>
          <a:xfrm>
            <a:off x="6516216" y="412196"/>
            <a:ext cx="576388" cy="343973"/>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zh-CN" altLang="en-US" sz="1100" dirty="0" smtClean="0">
                <a:latin typeface="微软雅黑" panose="020B0503020204020204" pitchFamily="34" charset="-122"/>
                <a:ea typeface="微软雅黑" panose="020B0503020204020204" pitchFamily="34" charset="-122"/>
              </a:rPr>
              <a:t>规范</a:t>
            </a:r>
            <a:endParaRPr lang="zh-CN" altLang="en-US" sz="1100" dirty="0">
              <a:latin typeface="微软雅黑" panose="020B0503020204020204" pitchFamily="34" charset="-122"/>
              <a:ea typeface="微软雅黑" panose="020B0503020204020204" pitchFamily="34" charset="-122"/>
            </a:endParaRPr>
          </a:p>
        </p:txBody>
      </p:sp>
      <p:sp>
        <p:nvSpPr>
          <p:cNvPr id="100" name="圆角矩形 99"/>
          <p:cNvSpPr/>
          <p:nvPr/>
        </p:nvSpPr>
        <p:spPr>
          <a:xfrm>
            <a:off x="7812018" y="408793"/>
            <a:ext cx="972450" cy="1514292"/>
          </a:xfrm>
          <a:prstGeom prst="roundRect">
            <a:avLst/>
          </a:prstGeom>
          <a:solidFill>
            <a:schemeClr val="bg1">
              <a:lumMod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108000" indent="-228600">
              <a:buAutoNum type="arabicPeriod"/>
            </a:pPr>
            <a:r>
              <a:rPr lang="en-US" altLang="zh-CN" sz="1000" dirty="0">
                <a:latin typeface="微软雅黑" panose="020B0503020204020204" pitchFamily="34" charset="-122"/>
                <a:ea typeface="微软雅黑" panose="020B0503020204020204" pitchFamily="34" charset="-122"/>
              </a:rPr>
              <a:t>WEB</a:t>
            </a:r>
            <a:r>
              <a:rPr lang="zh-CN" altLang="en-US" sz="1000" dirty="0">
                <a:latin typeface="微软雅黑" panose="020B0503020204020204" pitchFamily="34" charset="-122"/>
                <a:ea typeface="微软雅黑" panose="020B0503020204020204" pitchFamily="34" charset="-122"/>
              </a:rPr>
              <a:t>端</a:t>
            </a:r>
            <a:endParaRPr lang="en-US" altLang="zh-CN" sz="1000" dirty="0">
              <a:latin typeface="微软雅黑" panose="020B0503020204020204" pitchFamily="34" charset="-122"/>
              <a:ea typeface="微软雅黑" panose="020B0503020204020204" pitchFamily="34" charset="-122"/>
            </a:endParaRPr>
          </a:p>
          <a:p>
            <a:pPr marL="108000" indent="-228600">
              <a:buAutoNum type="arabicPeriod"/>
            </a:pPr>
            <a:r>
              <a:rPr lang="zh-CN" altLang="en-US" sz="1000" dirty="0">
                <a:latin typeface="微软雅黑" panose="020B0503020204020204" pitchFamily="34" charset="-122"/>
                <a:ea typeface="微软雅黑" panose="020B0503020204020204" pitchFamily="34" charset="-122"/>
              </a:rPr>
              <a:t>移动端</a:t>
            </a:r>
            <a:endParaRPr lang="en-US" altLang="zh-CN" sz="1000" dirty="0">
              <a:latin typeface="微软雅黑" panose="020B0503020204020204" pitchFamily="34" charset="-122"/>
              <a:ea typeface="微软雅黑" panose="020B0503020204020204" pitchFamily="34" charset="-122"/>
            </a:endParaRPr>
          </a:p>
          <a:p>
            <a:pPr marL="108000" indent="-228600">
              <a:buAutoNum type="arabicPeriod"/>
            </a:pPr>
            <a:r>
              <a:rPr lang="zh-CN" altLang="en-US" sz="1000" dirty="0">
                <a:latin typeface="微软雅黑" panose="020B0503020204020204" pitchFamily="34" charset="-122"/>
                <a:ea typeface="微软雅黑" panose="020B0503020204020204" pitchFamily="34" charset="-122"/>
              </a:rPr>
              <a:t>服务端</a:t>
            </a:r>
          </a:p>
        </p:txBody>
      </p:sp>
      <p:sp>
        <p:nvSpPr>
          <p:cNvPr id="107" name="燕尾形箭头 106"/>
          <p:cNvSpPr/>
          <p:nvPr/>
        </p:nvSpPr>
        <p:spPr>
          <a:xfrm rot="16200000">
            <a:off x="2101200" y="1585597"/>
            <a:ext cx="576064" cy="324036"/>
          </a:xfrm>
          <a:prstGeom prst="notchedRightArrow">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08" name="燕尾形箭头 107"/>
          <p:cNvSpPr/>
          <p:nvPr/>
        </p:nvSpPr>
        <p:spPr>
          <a:xfrm rot="16200000">
            <a:off x="3149842" y="1585598"/>
            <a:ext cx="576064" cy="324036"/>
          </a:xfrm>
          <a:prstGeom prst="notchedRightArrow">
            <a:avLst/>
          </a:prstGeom>
          <a:solidFill>
            <a:schemeClr val="accent6"/>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10" name="圆角矩形 109"/>
          <p:cNvSpPr/>
          <p:nvPr/>
        </p:nvSpPr>
        <p:spPr>
          <a:xfrm>
            <a:off x="3100567" y="195486"/>
            <a:ext cx="1226079" cy="465335"/>
          </a:xfrm>
          <a:prstGeom prst="roundRect">
            <a:avLst/>
          </a:prstGeom>
          <a:solidFill>
            <a:schemeClr val="bg1">
              <a:lumMod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108000" indent="-228600">
              <a:buAutoNum type="arabicPeriod"/>
            </a:pPr>
            <a:r>
              <a:rPr lang="zh-CN" altLang="en-US" sz="1000" dirty="0">
                <a:latin typeface="微软雅黑" panose="020B0503020204020204" pitchFamily="34" charset="-122"/>
                <a:ea typeface="微软雅黑" panose="020B0503020204020204" pitchFamily="34" charset="-122"/>
              </a:rPr>
              <a:t>接口测试</a:t>
            </a:r>
            <a:endParaRPr lang="en-US" altLang="zh-CN" sz="1000" dirty="0">
              <a:latin typeface="微软雅黑" panose="020B0503020204020204" pitchFamily="34" charset="-122"/>
              <a:ea typeface="微软雅黑" panose="020B0503020204020204" pitchFamily="34" charset="-122"/>
            </a:endParaRPr>
          </a:p>
          <a:p>
            <a:pPr marL="108000" indent="-228600">
              <a:buAutoNum type="arabicPeriod"/>
            </a:pPr>
            <a:r>
              <a:rPr lang="zh-CN" altLang="en-US" sz="1000" smtClean="0">
                <a:latin typeface="微软雅黑" panose="020B0503020204020204" pitchFamily="34" charset="-122"/>
                <a:ea typeface="微软雅黑" panose="020B0503020204020204" pitchFamily="34" charset="-122"/>
              </a:rPr>
              <a:t>结果</a:t>
            </a:r>
            <a:r>
              <a:rPr lang="zh-CN" altLang="en-US" sz="1000">
                <a:latin typeface="微软雅黑" panose="020B0503020204020204" pitchFamily="34" charset="-122"/>
                <a:ea typeface="微软雅黑" panose="020B0503020204020204" pitchFamily="34" charset="-122"/>
              </a:rPr>
              <a:t>验证</a:t>
            </a:r>
            <a:endParaRPr lang="zh-CN" altLang="en-US" sz="1000" dirty="0">
              <a:latin typeface="微软雅黑" panose="020B0503020204020204" pitchFamily="34" charset="-122"/>
              <a:ea typeface="微软雅黑" panose="020B0503020204020204" pitchFamily="34" charset="-122"/>
            </a:endParaRPr>
          </a:p>
        </p:txBody>
      </p:sp>
      <p:sp>
        <p:nvSpPr>
          <p:cNvPr id="115" name="圆角矩形 114"/>
          <p:cNvSpPr/>
          <p:nvPr/>
        </p:nvSpPr>
        <p:spPr>
          <a:xfrm>
            <a:off x="6205746" y="3781696"/>
            <a:ext cx="980196" cy="730968"/>
          </a:xfrm>
          <a:prstGeom prst="roundRect">
            <a:avLst/>
          </a:prstGeom>
          <a:solidFill>
            <a:schemeClr val="bg1">
              <a:lumMod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marL="177800" indent="-177800">
              <a:buAutoNum type="arabicPeriod"/>
            </a:pPr>
            <a:r>
              <a:rPr lang="zh-CN" altLang="en-US" sz="1000" dirty="0">
                <a:latin typeface="微软雅黑" panose="020B0503020204020204" pitchFamily="34" charset="-122"/>
                <a:ea typeface="微软雅黑" panose="020B0503020204020204" pitchFamily="34" charset="-122"/>
              </a:rPr>
              <a:t>模型生成</a:t>
            </a:r>
            <a:endParaRPr lang="en-US" altLang="zh-CN" sz="1000" dirty="0">
              <a:latin typeface="微软雅黑" panose="020B0503020204020204" pitchFamily="34" charset="-122"/>
              <a:ea typeface="微软雅黑" panose="020B0503020204020204" pitchFamily="34" charset="-122"/>
            </a:endParaRPr>
          </a:p>
          <a:p>
            <a:pPr marL="177800" indent="-177800">
              <a:buAutoNum type="arabicPeriod"/>
            </a:pPr>
            <a:r>
              <a:rPr lang="zh-CN" altLang="en-US" sz="1000" dirty="0">
                <a:latin typeface="微软雅黑" panose="020B0503020204020204" pitchFamily="34" charset="-122"/>
                <a:ea typeface="微软雅黑" panose="020B0503020204020204" pitchFamily="34" charset="-122"/>
              </a:rPr>
              <a:t>控制生成</a:t>
            </a:r>
            <a:endParaRPr lang="en-US" altLang="zh-CN" sz="1000" dirty="0">
              <a:latin typeface="微软雅黑" panose="020B0503020204020204" pitchFamily="34" charset="-122"/>
              <a:ea typeface="微软雅黑" panose="020B0503020204020204" pitchFamily="34" charset="-122"/>
            </a:endParaRPr>
          </a:p>
          <a:p>
            <a:pPr marL="177800" indent="-177800">
              <a:buAutoNum type="arabicPeriod"/>
            </a:pPr>
            <a:r>
              <a:rPr lang="zh-CN" altLang="en-US" sz="1000" dirty="0">
                <a:latin typeface="微软雅黑" panose="020B0503020204020204" pitchFamily="34" charset="-122"/>
                <a:ea typeface="微软雅黑" panose="020B0503020204020204" pitchFamily="34" charset="-122"/>
              </a:rPr>
              <a:t>服务生成</a:t>
            </a:r>
          </a:p>
        </p:txBody>
      </p:sp>
      <p:cxnSp>
        <p:nvCxnSpPr>
          <p:cNvPr id="119" name="肘形连接符 118"/>
          <p:cNvCxnSpPr>
            <a:stCxn id="80" idx="3"/>
            <a:endCxn id="100" idx="1"/>
          </p:cNvCxnSpPr>
          <p:nvPr/>
        </p:nvCxnSpPr>
        <p:spPr>
          <a:xfrm>
            <a:off x="7092604" y="584183"/>
            <a:ext cx="719414" cy="581756"/>
          </a:xfrm>
          <a:prstGeom prst="bentConnector3">
            <a:avLst>
              <a:gd name="adj1" fmla="val 50000"/>
            </a:avLst>
          </a:prstGeom>
          <a:ln>
            <a:solidFill>
              <a:schemeClr val="bg1">
                <a:lumMod val="75000"/>
              </a:schemeClr>
            </a:solidFill>
            <a:tailEnd type="triangle"/>
          </a:ln>
        </p:spPr>
        <p:style>
          <a:lnRef idx="3">
            <a:schemeClr val="dk1"/>
          </a:lnRef>
          <a:fillRef idx="0">
            <a:schemeClr val="dk1"/>
          </a:fillRef>
          <a:effectRef idx="2">
            <a:schemeClr val="dk1"/>
          </a:effectRef>
          <a:fontRef idx="minor">
            <a:schemeClr val="tx1"/>
          </a:fontRef>
        </p:style>
      </p:cxnSp>
      <p:cxnSp>
        <p:nvCxnSpPr>
          <p:cNvPr id="122" name="肘形连接符 121"/>
          <p:cNvCxnSpPr>
            <a:stCxn id="78" idx="3"/>
            <a:endCxn id="100" idx="1"/>
          </p:cNvCxnSpPr>
          <p:nvPr/>
        </p:nvCxnSpPr>
        <p:spPr>
          <a:xfrm flipV="1">
            <a:off x="7087412" y="1165939"/>
            <a:ext cx="724606" cy="588563"/>
          </a:xfrm>
          <a:prstGeom prst="bentConnector3">
            <a:avLst>
              <a:gd name="adj1" fmla="val 50000"/>
            </a:avLst>
          </a:prstGeom>
          <a:ln>
            <a:solidFill>
              <a:schemeClr val="bg1">
                <a:lumMod val="75000"/>
              </a:schemeClr>
            </a:solidFill>
            <a:tailEnd type="triangle"/>
          </a:ln>
        </p:spPr>
        <p:style>
          <a:lnRef idx="3">
            <a:schemeClr val="dk1"/>
          </a:lnRef>
          <a:fillRef idx="0">
            <a:schemeClr val="dk1"/>
          </a:fillRef>
          <a:effectRef idx="2">
            <a:schemeClr val="dk1"/>
          </a:effectRef>
          <a:fontRef idx="minor">
            <a:schemeClr val="tx1"/>
          </a:fontRef>
        </p:style>
      </p:cxnSp>
      <p:cxnSp>
        <p:nvCxnSpPr>
          <p:cNvPr id="125" name="肘形连接符 124"/>
          <p:cNvCxnSpPr>
            <a:stCxn id="79" idx="3"/>
            <a:endCxn id="100" idx="1"/>
          </p:cNvCxnSpPr>
          <p:nvPr/>
        </p:nvCxnSpPr>
        <p:spPr>
          <a:xfrm flipV="1">
            <a:off x="7092604" y="1165939"/>
            <a:ext cx="719414" cy="1223"/>
          </a:xfrm>
          <a:prstGeom prst="bentConnector3">
            <a:avLst>
              <a:gd name="adj1" fmla="val 50000"/>
            </a:avLst>
          </a:prstGeom>
          <a:ln>
            <a:solidFill>
              <a:schemeClr val="bg1">
                <a:lumMod val="75000"/>
              </a:schemeClr>
            </a:solidFill>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588239551"/>
      </p:ext>
    </p:extLst>
  </p:cSld>
  <p:clrMapOvr>
    <a:masterClrMapping/>
  </p:clrMapOvr>
  <p:transition>
    <p:wipe/>
  </p:transition>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5" name="流程图: 过程 4"/>
          <p:cNvSpPr/>
          <p:nvPr/>
        </p:nvSpPr>
        <p:spPr>
          <a:xfrm>
            <a:off x="0" y="0"/>
            <a:ext cx="9144000" cy="3053957"/>
          </a:xfrm>
          <a:prstGeom prst="flowChartProcess">
            <a:avLst/>
          </a:prstGeom>
          <a:solidFill>
            <a:srgbClr val="CC181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内容占位符 3" descr="结束.png"/>
          <p:cNvPicPr>
            <a:picLocks noGrp="1" noChangeAspect="1"/>
          </p:cNvPicPr>
          <p:nvPr>
            <p:ph idx="1"/>
          </p:nvPr>
        </p:nvPicPr>
        <p:blipFill>
          <a:blip r:embed="rId2" cstate="print"/>
          <a:stretch>
            <a:fillRect/>
          </a:stretch>
        </p:blipFill>
        <p:spPr>
          <a:xfrm>
            <a:off x="2524892" y="1012217"/>
            <a:ext cx="4094216" cy="3071701"/>
          </a:xfrm>
        </p:spPr>
      </p:pic>
      <p:sp>
        <p:nvSpPr>
          <p:cNvPr id="2" name="标题 1"/>
          <p:cNvSpPr>
            <a:spLocks noGrp="1"/>
          </p:cNvSpPr>
          <p:nvPr>
            <p:ph type="title"/>
          </p:nvPr>
        </p:nvSpPr>
        <p:spPr>
          <a:xfrm>
            <a:off x="3158630" y="1923678"/>
            <a:ext cx="3357586" cy="696521"/>
          </a:xfrm>
        </p:spPr>
        <p:txBody>
          <a:bodyPr>
            <a:normAutofit fontScale="90000"/>
          </a:bodyPr>
          <a:lstStyle/>
          <a:p>
            <a:r>
              <a:rPr lang="en-US" altLang="zh-CN" sz="5000" b="1" dirty="0" smtClean="0">
                <a:solidFill>
                  <a:schemeClr val="bg1"/>
                </a:solidFill>
                <a:latin typeface="Times New Roman" pitchFamily="18" charset="0"/>
                <a:cs typeface="Times New Roman" pitchFamily="18" charset="0"/>
              </a:rPr>
              <a:t>Thank you</a:t>
            </a:r>
            <a:endParaRPr lang="zh-CN" altLang="en-US" sz="5000" b="1" dirty="0">
              <a:solidFill>
                <a:schemeClr val="bg1"/>
              </a:solidFill>
              <a:latin typeface="Times New Roman" pitchFamily="18" charset="0"/>
              <a:cs typeface="Times New Roman" pitchFamily="18" charset="0"/>
            </a:endParaRPr>
          </a:p>
        </p:txBody>
      </p:sp>
      <p:pic>
        <p:nvPicPr>
          <p:cNvPr id="6" name="图片 5" descr="封面-2.png"/>
          <p:cNvPicPr>
            <a:picLocks noChangeAspect="1"/>
          </p:cNvPicPr>
          <p:nvPr/>
        </p:nvPicPr>
        <p:blipFill>
          <a:blip r:embed="rId3" cstate="print"/>
          <a:stretch>
            <a:fillRect/>
          </a:stretch>
        </p:blipFill>
        <p:spPr>
          <a:xfrm>
            <a:off x="2843808" y="1310103"/>
            <a:ext cx="1143055" cy="232768"/>
          </a:xfrm>
          <a:prstGeom prst="rect">
            <a:avLst/>
          </a:prstGeom>
        </p:spPr>
      </p:pic>
      <p:sp>
        <p:nvSpPr>
          <p:cNvPr id="7" name="页脚占位符 6"/>
          <p:cNvSpPr>
            <a:spLocks noGrp="1"/>
          </p:cNvSpPr>
          <p:nvPr>
            <p:ph type="ftr" sz="quarter" idx="11"/>
          </p:nvPr>
        </p:nvSpPr>
        <p:spPr>
          <a:xfrm>
            <a:off x="3195638" y="4822047"/>
            <a:ext cx="5591204" cy="214314"/>
          </a:xfrm>
        </p:spPr>
        <p:txBody>
          <a:bodyPr/>
          <a:lstStyle/>
          <a:p>
            <a:r>
              <a:rPr lang="zh-CN" altLang="en-US" dirty="0" smtClean="0"/>
              <a:t>自动化量产系统</a:t>
            </a:r>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成为前端开发工程师》走进高校">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3885</TotalTime>
  <Words>3333</Words>
  <Application>Microsoft Office PowerPoint</Application>
  <PresentationFormat>全屏显示(16:9)</PresentationFormat>
  <Paragraphs>692</Paragraphs>
  <Slides>91</Slides>
  <Notes>58</Notes>
  <HiddenSlides>2</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91</vt:i4>
      </vt:variant>
    </vt:vector>
  </HeadingPairs>
  <TitlesOfParts>
    <vt:vector size="99" baseType="lpstr">
      <vt:lpstr>Monaco</vt:lpstr>
      <vt:lpstr>宋体</vt:lpstr>
      <vt:lpstr>微软雅黑</vt:lpstr>
      <vt:lpstr>Arial</vt:lpstr>
      <vt:lpstr>Calibri</vt:lpstr>
      <vt:lpstr>Comic Sans MS</vt:lpstr>
      <vt:lpstr>Times New Roman</vt:lpstr>
      <vt:lpstr>《成为前端开发工程师》走进高校</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Thank you</vt:lpstr>
    </vt:vector>
  </TitlesOfParts>
  <Company>netease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构建高效开发体系</dc:title>
  <dc:creator>genify</dc:creator>
  <cp:lastModifiedBy>jf cai</cp:lastModifiedBy>
  <cp:revision>986</cp:revision>
  <dcterms:created xsi:type="dcterms:W3CDTF">2014-06-24T08:28:46Z</dcterms:created>
  <dcterms:modified xsi:type="dcterms:W3CDTF">2015-12-22T06:06:04Z</dcterms:modified>
  <cp:category>技术分享</cp:category>
</cp:coreProperties>
</file>